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Override PartName="/ppt/slideLayouts/slideLayout106.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02.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slideLayouts/slideLayout114.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9" r:id="rId1"/>
    <p:sldMasterId id="2147483662" r:id="rId2"/>
    <p:sldMasterId id="2147483675" r:id="rId3"/>
    <p:sldMasterId id="2147483688" r:id="rId4"/>
    <p:sldMasterId id="2147483702" r:id="rId5"/>
    <p:sldMasterId id="2147483736" r:id="rId6"/>
  </p:sldMasterIdLst>
  <p:notesMasterIdLst>
    <p:notesMasterId r:id="rId37"/>
  </p:notesMasterIdLst>
  <p:handoutMasterIdLst>
    <p:handoutMasterId r:id="rId38"/>
  </p:handoutMasterIdLst>
  <p:sldIdLst>
    <p:sldId id="256" r:id="rId7"/>
    <p:sldId id="356" r:id="rId8"/>
    <p:sldId id="353" r:id="rId9"/>
    <p:sldId id="329" r:id="rId10"/>
    <p:sldId id="380" r:id="rId11"/>
    <p:sldId id="330" r:id="rId12"/>
    <p:sldId id="334" r:id="rId13"/>
    <p:sldId id="333" r:id="rId14"/>
    <p:sldId id="335" r:id="rId15"/>
    <p:sldId id="337" r:id="rId16"/>
    <p:sldId id="339" r:id="rId17"/>
    <p:sldId id="351" r:id="rId18"/>
    <p:sldId id="346" r:id="rId19"/>
    <p:sldId id="345" r:id="rId20"/>
    <p:sldId id="348" r:id="rId21"/>
    <p:sldId id="385" r:id="rId22"/>
    <p:sldId id="349" r:id="rId23"/>
    <p:sldId id="387" r:id="rId24"/>
    <p:sldId id="391" r:id="rId25"/>
    <p:sldId id="386" r:id="rId26"/>
    <p:sldId id="382" r:id="rId27"/>
    <p:sldId id="395" r:id="rId28"/>
    <p:sldId id="358" r:id="rId29"/>
    <p:sldId id="374" r:id="rId30"/>
    <p:sldId id="392" r:id="rId31"/>
    <p:sldId id="367" r:id="rId32"/>
    <p:sldId id="394" r:id="rId33"/>
    <p:sldId id="393" r:id="rId34"/>
    <p:sldId id="389" r:id="rId35"/>
    <p:sldId id="355" r:id="rId36"/>
  </p:sldIdLst>
  <p:sldSz cx="9902825" cy="6858000"/>
  <p:notesSz cx="6797675" cy="9926638"/>
  <p:defaultTextStyle>
    <a:defPPr>
      <a:defRPr lang="de-DE"/>
    </a:defPPr>
    <a:lvl1pPr algn="l" rtl="0" eaLnBrk="0" fontAlgn="base" hangingPunct="0">
      <a:spcBef>
        <a:spcPct val="0"/>
      </a:spcBef>
      <a:spcAft>
        <a:spcPct val="0"/>
      </a:spcAft>
      <a:defRPr sz="2400" kern="1200">
        <a:solidFill>
          <a:schemeClr val="tx1"/>
        </a:solidFill>
        <a:latin typeface="Arial" charset="0"/>
        <a:ea typeface="ヒラギノ角ゴ Pro W3" pitchFamily="80" charset="-128"/>
        <a:cs typeface="+mn-cs"/>
      </a:defRPr>
    </a:lvl1pPr>
    <a:lvl2pPr marL="457200" algn="l" rtl="0" eaLnBrk="0" fontAlgn="base" hangingPunct="0">
      <a:spcBef>
        <a:spcPct val="0"/>
      </a:spcBef>
      <a:spcAft>
        <a:spcPct val="0"/>
      </a:spcAft>
      <a:defRPr sz="2400" kern="1200">
        <a:solidFill>
          <a:schemeClr val="tx1"/>
        </a:solidFill>
        <a:latin typeface="Arial" charset="0"/>
        <a:ea typeface="ヒラギノ角ゴ Pro W3" pitchFamily="80" charset="-128"/>
        <a:cs typeface="+mn-cs"/>
      </a:defRPr>
    </a:lvl2pPr>
    <a:lvl3pPr marL="914400" algn="l" rtl="0" eaLnBrk="0" fontAlgn="base" hangingPunct="0">
      <a:spcBef>
        <a:spcPct val="0"/>
      </a:spcBef>
      <a:spcAft>
        <a:spcPct val="0"/>
      </a:spcAft>
      <a:defRPr sz="2400" kern="1200">
        <a:solidFill>
          <a:schemeClr val="tx1"/>
        </a:solidFill>
        <a:latin typeface="Arial" charset="0"/>
        <a:ea typeface="ヒラギノ角ゴ Pro W3" pitchFamily="80" charset="-128"/>
        <a:cs typeface="+mn-cs"/>
      </a:defRPr>
    </a:lvl3pPr>
    <a:lvl4pPr marL="1371600" algn="l" rtl="0" eaLnBrk="0" fontAlgn="base" hangingPunct="0">
      <a:spcBef>
        <a:spcPct val="0"/>
      </a:spcBef>
      <a:spcAft>
        <a:spcPct val="0"/>
      </a:spcAft>
      <a:defRPr sz="2400" kern="1200">
        <a:solidFill>
          <a:schemeClr val="tx1"/>
        </a:solidFill>
        <a:latin typeface="Arial" charset="0"/>
        <a:ea typeface="ヒラギノ角ゴ Pro W3" pitchFamily="80" charset="-128"/>
        <a:cs typeface="+mn-cs"/>
      </a:defRPr>
    </a:lvl4pPr>
    <a:lvl5pPr marL="1828800" algn="l" rtl="0" eaLnBrk="0" fontAlgn="base" hangingPunct="0">
      <a:spcBef>
        <a:spcPct val="0"/>
      </a:spcBef>
      <a:spcAft>
        <a:spcPct val="0"/>
      </a:spcAft>
      <a:defRPr sz="2400" kern="1200">
        <a:solidFill>
          <a:schemeClr val="tx1"/>
        </a:solidFill>
        <a:latin typeface="Arial" charset="0"/>
        <a:ea typeface="ヒラギノ角ゴ Pro W3" pitchFamily="80" charset="-128"/>
        <a:cs typeface="+mn-cs"/>
      </a:defRPr>
    </a:lvl5pPr>
    <a:lvl6pPr marL="2286000" algn="l" defTabSz="914400" rtl="0" eaLnBrk="1" latinLnBrk="0" hangingPunct="1">
      <a:defRPr sz="2400" kern="1200">
        <a:solidFill>
          <a:schemeClr val="tx1"/>
        </a:solidFill>
        <a:latin typeface="Arial" charset="0"/>
        <a:ea typeface="ヒラギノ角ゴ Pro W3" pitchFamily="80" charset="-128"/>
        <a:cs typeface="+mn-cs"/>
      </a:defRPr>
    </a:lvl6pPr>
    <a:lvl7pPr marL="2743200" algn="l" defTabSz="914400" rtl="0" eaLnBrk="1" latinLnBrk="0" hangingPunct="1">
      <a:defRPr sz="2400" kern="1200">
        <a:solidFill>
          <a:schemeClr val="tx1"/>
        </a:solidFill>
        <a:latin typeface="Arial" charset="0"/>
        <a:ea typeface="ヒラギノ角ゴ Pro W3" pitchFamily="80" charset="-128"/>
        <a:cs typeface="+mn-cs"/>
      </a:defRPr>
    </a:lvl7pPr>
    <a:lvl8pPr marL="3200400" algn="l" defTabSz="914400" rtl="0" eaLnBrk="1" latinLnBrk="0" hangingPunct="1">
      <a:defRPr sz="2400" kern="1200">
        <a:solidFill>
          <a:schemeClr val="tx1"/>
        </a:solidFill>
        <a:latin typeface="Arial" charset="0"/>
        <a:ea typeface="ヒラギノ角ゴ Pro W3" pitchFamily="80" charset="-128"/>
        <a:cs typeface="+mn-cs"/>
      </a:defRPr>
    </a:lvl8pPr>
    <a:lvl9pPr marL="3657600" algn="l" defTabSz="914400" rtl="0" eaLnBrk="1" latinLnBrk="0" hangingPunct="1">
      <a:defRPr sz="2400" kern="1200">
        <a:solidFill>
          <a:schemeClr val="tx1"/>
        </a:solidFill>
        <a:latin typeface="Arial" charset="0"/>
        <a:ea typeface="ヒラギノ角ゴ Pro W3" pitchFamily="80"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311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638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543" autoAdjust="0"/>
    <p:restoredTop sz="40727" autoAdjust="0"/>
  </p:normalViewPr>
  <p:slideViewPr>
    <p:cSldViewPr>
      <p:cViewPr varScale="1">
        <p:scale>
          <a:sx n="35" d="100"/>
          <a:sy n="35" d="100"/>
        </p:scale>
        <p:origin x="-2778" y="-78"/>
      </p:cViewPr>
      <p:guideLst>
        <p:guide orient="horz" pos="2160"/>
        <p:guide pos="3119"/>
      </p:guideLst>
    </p:cSldViewPr>
  </p:slideViewPr>
  <p:outlineViewPr>
    <p:cViewPr>
      <p:scale>
        <a:sx n="33" d="100"/>
        <a:sy n="33" d="100"/>
      </p:scale>
      <p:origin x="0" y="16315"/>
    </p:cViewPr>
  </p:outlineViewPr>
  <p:notesTextViewPr>
    <p:cViewPr>
      <p:scale>
        <a:sx n="3" d="2"/>
        <a:sy n="3" d="2"/>
      </p:scale>
      <p:origin x="0" y="0"/>
    </p:cViewPr>
  </p:notesTextViewPr>
  <p:sorterViewPr>
    <p:cViewPr varScale="1">
      <p:scale>
        <a:sx n="1" d="1"/>
        <a:sy n="1" d="1"/>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778" tIns="45889" rIns="91778" bIns="45889" rtlCol="0"/>
          <a:lstStyle>
            <a:lvl1pPr algn="l">
              <a:defRPr sz="1200"/>
            </a:lvl1pPr>
          </a:lstStyle>
          <a:p>
            <a:endParaRPr lang="de-DE"/>
          </a:p>
        </p:txBody>
      </p:sp>
      <p:sp>
        <p:nvSpPr>
          <p:cNvPr id="3" name="Datumsplatzhalter 2"/>
          <p:cNvSpPr>
            <a:spLocks noGrp="1"/>
          </p:cNvSpPr>
          <p:nvPr>
            <p:ph type="dt" sz="quarter" idx="1"/>
          </p:nvPr>
        </p:nvSpPr>
        <p:spPr>
          <a:xfrm>
            <a:off x="3850443" y="0"/>
            <a:ext cx="2945659" cy="496332"/>
          </a:xfrm>
          <a:prstGeom prst="rect">
            <a:avLst/>
          </a:prstGeom>
        </p:spPr>
        <p:txBody>
          <a:bodyPr vert="horz" lIns="91778" tIns="45889" rIns="91778" bIns="45889" rtlCol="0"/>
          <a:lstStyle>
            <a:lvl1pPr algn="r">
              <a:defRPr sz="1200"/>
            </a:lvl1pPr>
          </a:lstStyle>
          <a:p>
            <a:fld id="{6D13944C-2D2B-4DAE-8E06-29EECE48566D}" type="datetimeFigureOut">
              <a:rPr lang="de-DE" smtClean="0"/>
              <a:pPr/>
              <a:t>17.05.2019</a:t>
            </a:fld>
            <a:endParaRPr lang="de-DE"/>
          </a:p>
        </p:txBody>
      </p:sp>
      <p:sp>
        <p:nvSpPr>
          <p:cNvPr id="4" name="Fußzeilenplatzhalter 3"/>
          <p:cNvSpPr>
            <a:spLocks noGrp="1"/>
          </p:cNvSpPr>
          <p:nvPr>
            <p:ph type="ftr" sz="quarter" idx="2"/>
          </p:nvPr>
        </p:nvSpPr>
        <p:spPr>
          <a:xfrm>
            <a:off x="0" y="9428583"/>
            <a:ext cx="2945659" cy="496332"/>
          </a:xfrm>
          <a:prstGeom prst="rect">
            <a:avLst/>
          </a:prstGeom>
        </p:spPr>
        <p:txBody>
          <a:bodyPr vert="horz" lIns="91778" tIns="45889" rIns="91778" bIns="45889" rtlCol="0" anchor="b"/>
          <a:lstStyle>
            <a:lvl1pPr algn="l">
              <a:defRPr sz="1200"/>
            </a:lvl1pPr>
          </a:lstStyle>
          <a:p>
            <a:endParaRPr lang="de-DE"/>
          </a:p>
        </p:txBody>
      </p:sp>
      <p:sp>
        <p:nvSpPr>
          <p:cNvPr id="5" name="Foliennummernplatzhalter 4"/>
          <p:cNvSpPr>
            <a:spLocks noGrp="1"/>
          </p:cNvSpPr>
          <p:nvPr>
            <p:ph type="sldNum" sz="quarter" idx="3"/>
          </p:nvPr>
        </p:nvSpPr>
        <p:spPr>
          <a:xfrm>
            <a:off x="3850443" y="9428583"/>
            <a:ext cx="2945659" cy="496332"/>
          </a:xfrm>
          <a:prstGeom prst="rect">
            <a:avLst/>
          </a:prstGeom>
        </p:spPr>
        <p:txBody>
          <a:bodyPr vert="horz" lIns="91778" tIns="45889" rIns="91778" bIns="45889" rtlCol="0" anchor="b"/>
          <a:lstStyle>
            <a:lvl1pPr algn="r">
              <a:defRPr sz="1200"/>
            </a:lvl1pPr>
          </a:lstStyle>
          <a:p>
            <a:fld id="{3230C59A-D7F1-49AE-8BFD-362CA346F217}" type="slidenum">
              <a:rPr lang="de-DE" smtClean="0"/>
              <a:pPr/>
              <a:t>‹#›</a:t>
            </a:fld>
            <a:endParaRPr lang="de-DE"/>
          </a:p>
        </p:txBody>
      </p:sp>
    </p:spTree>
    <p:extLst>
      <p:ext uri="{BB962C8B-B14F-4D97-AF65-F5344CB8AC3E}">
        <p14:creationId xmlns:p14="http://schemas.microsoft.com/office/powerpoint/2010/main" xmlns="" val="14331749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45659" cy="496332"/>
          </a:xfrm>
          <a:prstGeom prst="rect">
            <a:avLst/>
          </a:prstGeom>
          <a:noFill/>
          <a:ln w="9525">
            <a:noFill/>
            <a:miter lim="800000"/>
            <a:headEnd/>
            <a:tailEnd/>
          </a:ln>
        </p:spPr>
        <p:txBody>
          <a:bodyPr vert="horz" wrap="square" lIns="91778" tIns="45889" rIns="91778" bIns="45889" numCol="1" anchor="t" anchorCtr="0" compatLnSpc="1">
            <a:prstTxWarp prst="textNoShape">
              <a:avLst/>
            </a:prstTxWarp>
          </a:bodyPr>
          <a:lstStyle>
            <a:lvl1pPr>
              <a:defRPr sz="1200"/>
            </a:lvl1pPr>
          </a:lstStyle>
          <a:p>
            <a:endParaRPr lang="de-DE"/>
          </a:p>
        </p:txBody>
      </p:sp>
      <p:sp>
        <p:nvSpPr>
          <p:cNvPr id="6147" name="Rectangle 3"/>
          <p:cNvSpPr>
            <a:spLocks noGrp="1" noChangeArrowheads="1"/>
          </p:cNvSpPr>
          <p:nvPr>
            <p:ph type="dt" idx="1"/>
          </p:nvPr>
        </p:nvSpPr>
        <p:spPr bwMode="auto">
          <a:xfrm>
            <a:off x="3852016" y="0"/>
            <a:ext cx="2945659" cy="496332"/>
          </a:xfrm>
          <a:prstGeom prst="rect">
            <a:avLst/>
          </a:prstGeom>
          <a:noFill/>
          <a:ln w="9525">
            <a:noFill/>
            <a:miter lim="800000"/>
            <a:headEnd/>
            <a:tailEnd/>
          </a:ln>
        </p:spPr>
        <p:txBody>
          <a:bodyPr vert="horz" wrap="square" lIns="91778" tIns="45889" rIns="91778" bIns="45889" numCol="1" anchor="t" anchorCtr="0" compatLnSpc="1">
            <a:prstTxWarp prst="textNoShape">
              <a:avLst/>
            </a:prstTxWarp>
          </a:bodyPr>
          <a:lstStyle>
            <a:lvl1pPr algn="r">
              <a:defRPr sz="1200"/>
            </a:lvl1pPr>
          </a:lstStyle>
          <a:p>
            <a:endParaRPr lang="de-DE"/>
          </a:p>
        </p:txBody>
      </p:sp>
      <p:sp>
        <p:nvSpPr>
          <p:cNvPr id="6148" name="Rectangle 4"/>
          <p:cNvSpPr>
            <a:spLocks noGrp="1" noRot="1" noChangeAspect="1" noChangeArrowheads="1" noTextEdit="1"/>
          </p:cNvSpPr>
          <p:nvPr>
            <p:ph type="sldImg" idx="2"/>
          </p:nvPr>
        </p:nvSpPr>
        <p:spPr bwMode="auto">
          <a:xfrm>
            <a:off x="711200" y="744538"/>
            <a:ext cx="5375275" cy="3722687"/>
          </a:xfrm>
          <a:prstGeom prst="rect">
            <a:avLst/>
          </a:prstGeom>
          <a:noFill/>
          <a:ln w="9525">
            <a:solidFill>
              <a:srgbClr val="000000"/>
            </a:solidFill>
            <a:miter lim="800000"/>
            <a:headEnd/>
            <a:tailEnd/>
          </a:ln>
          <a:effectLst/>
        </p:spPr>
      </p:sp>
      <p:sp>
        <p:nvSpPr>
          <p:cNvPr id="6149" name="Rectangle 5"/>
          <p:cNvSpPr>
            <a:spLocks noGrp="1" noChangeArrowheads="1"/>
          </p:cNvSpPr>
          <p:nvPr>
            <p:ph type="body" sz="quarter" idx="3"/>
          </p:nvPr>
        </p:nvSpPr>
        <p:spPr bwMode="auto">
          <a:xfrm>
            <a:off x="906357" y="4715153"/>
            <a:ext cx="4984962" cy="4466987"/>
          </a:xfrm>
          <a:prstGeom prst="rect">
            <a:avLst/>
          </a:prstGeom>
          <a:noFill/>
          <a:ln w="9525">
            <a:noFill/>
            <a:miter lim="800000"/>
            <a:headEnd/>
            <a:tailEnd/>
          </a:ln>
        </p:spPr>
        <p:txBody>
          <a:bodyPr vert="horz" wrap="square" lIns="91778" tIns="45889" rIns="91778" bIns="45889"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150" name="Rectangle 6"/>
          <p:cNvSpPr>
            <a:spLocks noGrp="1" noChangeArrowheads="1"/>
          </p:cNvSpPr>
          <p:nvPr>
            <p:ph type="ftr" sz="quarter" idx="4"/>
          </p:nvPr>
        </p:nvSpPr>
        <p:spPr bwMode="auto">
          <a:xfrm>
            <a:off x="0" y="9430306"/>
            <a:ext cx="2945659" cy="496332"/>
          </a:xfrm>
          <a:prstGeom prst="rect">
            <a:avLst/>
          </a:prstGeom>
          <a:noFill/>
          <a:ln w="9525">
            <a:noFill/>
            <a:miter lim="800000"/>
            <a:headEnd/>
            <a:tailEnd/>
          </a:ln>
        </p:spPr>
        <p:txBody>
          <a:bodyPr vert="horz" wrap="square" lIns="91778" tIns="45889" rIns="91778" bIns="45889" numCol="1" anchor="b" anchorCtr="0" compatLnSpc="1">
            <a:prstTxWarp prst="textNoShape">
              <a:avLst/>
            </a:prstTxWarp>
          </a:bodyPr>
          <a:lstStyle>
            <a:lvl1pPr>
              <a:defRPr sz="1200"/>
            </a:lvl1pPr>
          </a:lstStyle>
          <a:p>
            <a:endParaRPr lang="de-DE"/>
          </a:p>
        </p:txBody>
      </p:sp>
      <p:sp>
        <p:nvSpPr>
          <p:cNvPr id="6151" name="Rectangle 7"/>
          <p:cNvSpPr>
            <a:spLocks noGrp="1" noChangeArrowheads="1"/>
          </p:cNvSpPr>
          <p:nvPr>
            <p:ph type="sldNum" sz="quarter" idx="5"/>
          </p:nvPr>
        </p:nvSpPr>
        <p:spPr bwMode="auto">
          <a:xfrm>
            <a:off x="3852016" y="9430306"/>
            <a:ext cx="2945659" cy="496332"/>
          </a:xfrm>
          <a:prstGeom prst="rect">
            <a:avLst/>
          </a:prstGeom>
          <a:noFill/>
          <a:ln w="9525">
            <a:noFill/>
            <a:miter lim="800000"/>
            <a:headEnd/>
            <a:tailEnd/>
          </a:ln>
        </p:spPr>
        <p:txBody>
          <a:bodyPr vert="horz" wrap="square" lIns="91778" tIns="45889" rIns="91778" bIns="45889" numCol="1" anchor="b" anchorCtr="0" compatLnSpc="1">
            <a:prstTxWarp prst="textNoShape">
              <a:avLst/>
            </a:prstTxWarp>
          </a:bodyPr>
          <a:lstStyle>
            <a:lvl1pPr algn="r">
              <a:defRPr sz="1200"/>
            </a:lvl1pPr>
          </a:lstStyle>
          <a:p>
            <a:fld id="{E0BD06D1-7D4C-4246-A6ED-BA928C868B2D}" type="slidenum">
              <a:rPr lang="de-DE"/>
              <a:pPr/>
              <a:t>‹#›</a:t>
            </a:fld>
            <a:endParaRPr lang="de-DE"/>
          </a:p>
        </p:txBody>
      </p:sp>
    </p:spTree>
    <p:extLst>
      <p:ext uri="{BB962C8B-B14F-4D97-AF65-F5344CB8AC3E}">
        <p14:creationId xmlns:p14="http://schemas.microsoft.com/office/powerpoint/2010/main" xmlns="" val="324718599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ヒラギノ角ゴ Pro W3" pitchFamily="80" charset="-128"/>
        <a:cs typeface="+mn-cs"/>
      </a:defRPr>
    </a:lvl1pPr>
    <a:lvl2pPr marL="457200" algn="l" rtl="0" fontAlgn="base">
      <a:spcBef>
        <a:spcPct val="30000"/>
      </a:spcBef>
      <a:spcAft>
        <a:spcPct val="0"/>
      </a:spcAft>
      <a:defRPr sz="1200" kern="1200">
        <a:solidFill>
          <a:schemeClr val="tx1"/>
        </a:solidFill>
        <a:latin typeface="Arial" charset="0"/>
        <a:ea typeface="ヒラギノ角ゴ Pro W3" pitchFamily="80" charset="-128"/>
        <a:cs typeface="+mn-cs"/>
      </a:defRPr>
    </a:lvl2pPr>
    <a:lvl3pPr marL="914400" algn="l" rtl="0" fontAlgn="base">
      <a:spcBef>
        <a:spcPct val="30000"/>
      </a:spcBef>
      <a:spcAft>
        <a:spcPct val="0"/>
      </a:spcAft>
      <a:defRPr sz="1200" kern="1200">
        <a:solidFill>
          <a:schemeClr val="tx1"/>
        </a:solidFill>
        <a:latin typeface="Arial" charset="0"/>
        <a:ea typeface="ヒラギノ角ゴ Pro W3" pitchFamily="80" charset="-128"/>
        <a:cs typeface="+mn-cs"/>
      </a:defRPr>
    </a:lvl3pPr>
    <a:lvl4pPr marL="1371600" algn="l" rtl="0" fontAlgn="base">
      <a:spcBef>
        <a:spcPct val="30000"/>
      </a:spcBef>
      <a:spcAft>
        <a:spcPct val="0"/>
      </a:spcAft>
      <a:defRPr sz="1200" kern="1200">
        <a:solidFill>
          <a:schemeClr val="tx1"/>
        </a:solidFill>
        <a:latin typeface="Arial" charset="0"/>
        <a:ea typeface="ヒラギノ角ゴ Pro W3" pitchFamily="80" charset="-128"/>
        <a:cs typeface="+mn-cs"/>
      </a:defRPr>
    </a:lvl4pPr>
    <a:lvl5pPr marL="1828800" algn="l" rtl="0" fontAlgn="base">
      <a:spcBef>
        <a:spcPct val="30000"/>
      </a:spcBef>
      <a:spcAft>
        <a:spcPct val="0"/>
      </a:spcAft>
      <a:defRPr sz="1200" kern="1200">
        <a:solidFill>
          <a:schemeClr val="tx1"/>
        </a:solidFill>
        <a:latin typeface="Arial" charset="0"/>
        <a:ea typeface="ヒラギノ角ゴ Pro W3" pitchFamily="8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0FDE2E-A9CF-420A-ADAC-FFC82A2E0A8F}" type="slidenum">
              <a:rPr lang="de-DE"/>
              <a:pPr/>
              <a:t>1</a:t>
            </a:fld>
            <a:endParaRPr lang="de-DE"/>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r>
              <a:rPr lang="de-DE" dirty="0" smtClean="0"/>
              <a:t>Ziel des Vortrags: </a:t>
            </a:r>
          </a:p>
          <a:p>
            <a:r>
              <a:rPr lang="de-DE" dirty="0" smtClean="0"/>
              <a:t>Drei Teile</a:t>
            </a:r>
            <a:r>
              <a:rPr lang="de-DE" baseline="0" dirty="0" smtClean="0"/>
              <a:t> - </a:t>
            </a:r>
            <a:r>
              <a:rPr lang="de-DE" dirty="0" smtClean="0"/>
              <a:t>Gartenpädagogik in Österreich </a:t>
            </a:r>
          </a:p>
          <a:p>
            <a:endParaRPr lang="de-DE" baseline="0" dirty="0" smtClean="0"/>
          </a:p>
          <a:p>
            <a:pPr marL="228600" indent="-228600">
              <a:buAutoNum type="arabicPeriod"/>
            </a:pPr>
            <a:r>
              <a:rPr lang="de-DE" baseline="0" dirty="0" smtClean="0"/>
              <a:t>Teil = Wissenschaft sehr eng mit der Hochschule verbunden</a:t>
            </a:r>
          </a:p>
          <a:p>
            <a:pPr marL="228600" indent="-228600">
              <a:buAutoNum type="arabicPeriod"/>
            </a:pPr>
            <a:r>
              <a:rPr lang="de-DE" baseline="0" dirty="0" smtClean="0"/>
              <a:t>Teil = Praxis in Schulen und außerschulisch</a:t>
            </a:r>
          </a:p>
          <a:p>
            <a:pPr marL="228600" indent="-228600">
              <a:buAutoNum type="arabicPeriod"/>
            </a:pPr>
            <a:r>
              <a:rPr lang="de-DE" baseline="0" dirty="0" smtClean="0"/>
              <a:t>Teil = Aus- Fortbildung</a:t>
            </a:r>
          </a:p>
          <a:p>
            <a:endParaRPr lang="de-DE" baseline="0" dirty="0" smtClean="0"/>
          </a:p>
          <a:p>
            <a:r>
              <a:rPr lang="de-DE" baseline="0" dirty="0" smtClean="0"/>
              <a:t>Ablauf: </a:t>
            </a:r>
          </a:p>
          <a:p>
            <a:pPr marL="0" indent="0">
              <a:buNone/>
            </a:pPr>
            <a:endParaRPr lang="de-DE" baseline="0" dirty="0" smtClean="0"/>
          </a:p>
          <a:p>
            <a:r>
              <a:rPr lang="de-DE" b="1" baseline="0" dirty="0" smtClean="0"/>
              <a:t>Bild: Hinschauen – auf die Auswirkungen wenn mit Kindern etwas in und mit der Natur gemacht wird – Es braucht Belege für die Projekte</a:t>
            </a:r>
          </a:p>
          <a:p>
            <a:endParaRPr lang="de-DE" baseline="0" dirty="0" smtClean="0"/>
          </a:p>
          <a:p>
            <a:r>
              <a:rPr lang="de-DE" baseline="0" dirty="0" smtClean="0"/>
              <a:t> Auch wenn wir alle inzwischen wissen bzw. spüren, dass es etwas gutes ist, wenn wir mit den Kindern im Garten arbeiten. Müssen die Wirkungen auch belegt werden. Alleine wenn wir daran denken, welche Überzeugungskraft es oft in den eigenen Bereichen (wie Schulen und Kindergärten, außerschulischen Gartenprojekten) braucht um ein Gartenprojekt zu finanzieren. Da braucht es Argumente!</a:t>
            </a:r>
          </a:p>
          <a:p>
            <a:pPr marL="0" indent="0">
              <a:buNone/>
            </a:pPr>
            <a:endParaRPr lang="de-DE" baseline="0" dirty="0" smtClean="0"/>
          </a:p>
          <a:p>
            <a:pPr marL="0" indent="0">
              <a:buNone/>
            </a:pPr>
            <a:r>
              <a:rPr lang="de-DE" b="1" baseline="0" dirty="0" smtClean="0"/>
              <a:t>Kindergarten Schönbrunn </a:t>
            </a:r>
            <a:r>
              <a:rPr lang="de-DE" baseline="0" dirty="0" smtClean="0"/>
              <a:t>- </a:t>
            </a:r>
          </a:p>
          <a:p>
            <a:endParaRPr lang="de-DE" dirty="0" smtClean="0"/>
          </a:p>
          <a:p>
            <a:r>
              <a:rPr lang="de-DE" b="1" dirty="0" smtClean="0"/>
              <a:t>City Farm (2013)</a:t>
            </a:r>
          </a:p>
          <a:p>
            <a:endParaRPr lang="de-DE" baseline="0" dirty="0" smtClean="0"/>
          </a:p>
          <a:p>
            <a:r>
              <a:rPr lang="de-DE" b="1" baseline="0" dirty="0" smtClean="0"/>
              <a:t>Frage danach – Was ist Gartenpädagogik?</a:t>
            </a:r>
            <a:r>
              <a:rPr lang="de-DE" baseline="0" dirty="0" smtClean="0"/>
              <a:t>		Im Bildungsministerium - </a:t>
            </a:r>
            <a:r>
              <a:rPr lang="de-DE" baseline="0" dirty="0" err="1" smtClean="0"/>
              <a:t>Diss</a:t>
            </a:r>
            <a:endParaRPr lang="de-DE" baseline="0" dirty="0" smtClean="0"/>
          </a:p>
          <a:p>
            <a:endParaRPr lang="de-DE" baseline="0" dirty="0" smtClean="0"/>
          </a:p>
          <a:p>
            <a:endParaRPr lang="de-DE" baseline="0" dirty="0" smtClean="0"/>
          </a:p>
          <a:p>
            <a:endParaRPr lang="de-DE" dirty="0"/>
          </a:p>
        </p:txBody>
      </p:sp>
    </p:spTree>
    <p:extLst>
      <p:ext uri="{BB962C8B-B14F-4D97-AF65-F5344CB8AC3E}">
        <p14:creationId xmlns:p14="http://schemas.microsoft.com/office/powerpoint/2010/main" xmlns="" val="354661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Vor allem</a:t>
            </a:r>
          </a:p>
          <a:p>
            <a:endParaRPr lang="de-AT" dirty="0" smtClean="0"/>
          </a:p>
          <a:p>
            <a:r>
              <a:rPr lang="de-AT" b="1" dirty="0" smtClean="0"/>
              <a:t>Erwachsene</a:t>
            </a:r>
          </a:p>
          <a:p>
            <a:r>
              <a:rPr lang="de-AT" dirty="0" smtClean="0"/>
              <a:t>Spielen</a:t>
            </a:r>
          </a:p>
          <a:p>
            <a:r>
              <a:rPr lang="de-AT" dirty="0" smtClean="0"/>
              <a:t>Pausen</a:t>
            </a:r>
          </a:p>
          <a:p>
            <a:r>
              <a:rPr lang="de-AT" dirty="0" smtClean="0"/>
              <a:t>Wenig</a:t>
            </a:r>
            <a:r>
              <a:rPr lang="de-AT" baseline="0" dirty="0" smtClean="0"/>
              <a:t> Unterricht  - Turnen </a:t>
            </a:r>
          </a:p>
          <a:p>
            <a:r>
              <a:rPr lang="de-AT" baseline="0" dirty="0" smtClean="0"/>
              <a:t>Rückzugsort</a:t>
            </a:r>
          </a:p>
          <a:p>
            <a:endParaRPr lang="de-AT" baseline="0" dirty="0" smtClean="0"/>
          </a:p>
          <a:p>
            <a:r>
              <a:rPr lang="de-AT" baseline="0" dirty="0" smtClean="0"/>
              <a:t>Alle Erwachsenen haben eindeutig die Wahrnehmung, dass es Unterschiede gibt. Wie Kinder sich im Unterricht nach einer Pause draußen verhalten. </a:t>
            </a:r>
          </a:p>
          <a:p>
            <a:endParaRPr lang="de-AT" baseline="0" dirty="0" smtClean="0"/>
          </a:p>
          <a:p>
            <a:r>
              <a:rPr lang="de-AT" b="1" baseline="0" dirty="0" smtClean="0"/>
              <a:t>Kinder</a:t>
            </a:r>
          </a:p>
          <a:p>
            <a:endParaRPr lang="de-AT" baseline="0" dirty="0" smtClean="0"/>
          </a:p>
          <a:p>
            <a:r>
              <a:rPr lang="de-AT" baseline="0" dirty="0" smtClean="0"/>
              <a:t>Bewegung</a:t>
            </a:r>
          </a:p>
          <a:p>
            <a:r>
              <a:rPr lang="de-AT" baseline="0" dirty="0" smtClean="0"/>
              <a:t>Pausen</a:t>
            </a:r>
          </a:p>
          <a:p>
            <a:r>
              <a:rPr lang="de-AT" baseline="0" dirty="0" smtClean="0"/>
              <a:t>Rückzugsort</a:t>
            </a:r>
          </a:p>
          <a:p>
            <a:endParaRPr lang="de-AT" baseline="0" dirty="0" smtClean="0"/>
          </a:p>
          <a:p>
            <a:endParaRPr lang="de-AT" dirty="0"/>
          </a:p>
        </p:txBody>
      </p:sp>
      <p:sp>
        <p:nvSpPr>
          <p:cNvPr id="4" name="Foliennummernplatzhalter 3"/>
          <p:cNvSpPr>
            <a:spLocks noGrp="1"/>
          </p:cNvSpPr>
          <p:nvPr>
            <p:ph type="sldNum" sz="quarter" idx="10"/>
          </p:nvPr>
        </p:nvSpPr>
        <p:spPr/>
        <p:txBody>
          <a:bodyPr/>
          <a:lstStyle/>
          <a:p>
            <a:fld id="{E0BD06D1-7D4C-4246-A6ED-BA928C868B2D}" type="slidenum">
              <a:rPr lang="de-DE" smtClean="0"/>
              <a:pPr/>
              <a:t>10</a:t>
            </a:fld>
            <a:endParaRPr lang="de-DE"/>
          </a:p>
        </p:txBody>
      </p:sp>
    </p:spTree>
    <p:extLst>
      <p:ext uri="{BB962C8B-B14F-4D97-AF65-F5344CB8AC3E}">
        <p14:creationId xmlns:p14="http://schemas.microsoft.com/office/powerpoint/2010/main" xmlns="" val="3922319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1" dirty="0" smtClean="0"/>
              <a:t>Lieblingsbild zu den Zitaten</a:t>
            </a:r>
            <a:endParaRPr lang="de-AT" b="1" dirty="0"/>
          </a:p>
        </p:txBody>
      </p:sp>
      <p:sp>
        <p:nvSpPr>
          <p:cNvPr id="4" name="Foliennummernplatzhalter 3"/>
          <p:cNvSpPr>
            <a:spLocks noGrp="1"/>
          </p:cNvSpPr>
          <p:nvPr>
            <p:ph type="sldNum" sz="quarter" idx="10"/>
          </p:nvPr>
        </p:nvSpPr>
        <p:spPr/>
        <p:txBody>
          <a:bodyPr/>
          <a:lstStyle/>
          <a:p>
            <a:fld id="{E0BD06D1-7D4C-4246-A6ED-BA928C868B2D}" type="slidenum">
              <a:rPr lang="de-DE" smtClean="0"/>
              <a:pPr/>
              <a:t>11</a:t>
            </a:fld>
            <a:endParaRPr lang="de-DE"/>
          </a:p>
        </p:txBody>
      </p:sp>
    </p:spTree>
    <p:extLst>
      <p:ext uri="{BB962C8B-B14F-4D97-AF65-F5344CB8AC3E}">
        <p14:creationId xmlns:p14="http://schemas.microsoft.com/office/powerpoint/2010/main" xmlns="" val="1192392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Keine kleinen Umbauten</a:t>
            </a:r>
            <a:endParaRPr lang="de-AT" dirty="0"/>
          </a:p>
        </p:txBody>
      </p:sp>
      <p:sp>
        <p:nvSpPr>
          <p:cNvPr id="4" name="Foliennummernplatzhalter 3"/>
          <p:cNvSpPr>
            <a:spLocks noGrp="1"/>
          </p:cNvSpPr>
          <p:nvPr>
            <p:ph type="sldNum" sz="quarter" idx="10"/>
          </p:nvPr>
        </p:nvSpPr>
        <p:spPr/>
        <p:txBody>
          <a:bodyPr/>
          <a:lstStyle/>
          <a:p>
            <a:fld id="{E0BD06D1-7D4C-4246-A6ED-BA928C868B2D}" type="slidenum">
              <a:rPr lang="de-DE" smtClean="0"/>
              <a:pPr/>
              <a:t>12</a:t>
            </a:fld>
            <a:endParaRPr lang="de-DE"/>
          </a:p>
        </p:txBody>
      </p:sp>
    </p:spTree>
    <p:extLst>
      <p:ext uri="{BB962C8B-B14F-4D97-AF65-F5344CB8AC3E}">
        <p14:creationId xmlns:p14="http://schemas.microsoft.com/office/powerpoint/2010/main" xmlns="" val="1683375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Bei</a:t>
            </a:r>
            <a:r>
              <a:rPr lang="de-AT" baseline="0" dirty="0" smtClean="0"/>
              <a:t> der 1. Befragung war das </a:t>
            </a:r>
            <a:r>
              <a:rPr lang="de-AT" b="1" baseline="0" dirty="0" smtClean="0"/>
              <a:t>Klettergerüs</a:t>
            </a:r>
            <a:r>
              <a:rPr lang="de-AT" baseline="0" dirty="0" smtClean="0"/>
              <a:t>t noch sehr wichtig. Später nicht mehr.</a:t>
            </a:r>
          </a:p>
          <a:p>
            <a:r>
              <a:rPr lang="de-AT" baseline="0" dirty="0" smtClean="0"/>
              <a:t>Viel öfter wurden das </a:t>
            </a:r>
            <a:r>
              <a:rPr lang="de-AT" b="1" baseline="0" dirty="0" smtClean="0"/>
              <a:t>Gummiband und das Schaukelschiff </a:t>
            </a:r>
            <a:r>
              <a:rPr lang="de-AT" baseline="0" dirty="0" smtClean="0"/>
              <a:t>genannt.</a:t>
            </a:r>
          </a:p>
          <a:p>
            <a:r>
              <a:rPr lang="de-AT" baseline="0" dirty="0" smtClean="0"/>
              <a:t>In einer Schule z.B. </a:t>
            </a:r>
            <a:r>
              <a:rPr lang="de-AT" b="1" baseline="0" dirty="0" smtClean="0"/>
              <a:t>das Reck</a:t>
            </a:r>
            <a:r>
              <a:rPr lang="de-AT" baseline="0" dirty="0" smtClean="0"/>
              <a:t>. Naschhecke ist auch wichtig.</a:t>
            </a:r>
          </a:p>
          <a:p>
            <a:endParaRPr lang="de-AT" baseline="0" dirty="0" smtClean="0"/>
          </a:p>
          <a:p>
            <a:r>
              <a:rPr lang="de-AT" dirty="0" smtClean="0"/>
              <a:t>Vergleich</a:t>
            </a:r>
            <a:r>
              <a:rPr lang="de-AT" baseline="0" dirty="0" smtClean="0"/>
              <a:t> mit den Erwartungen aus der 1. Befragung:</a:t>
            </a:r>
            <a:endParaRPr lang="de-AT" dirty="0" smtClean="0"/>
          </a:p>
          <a:p>
            <a:r>
              <a:rPr lang="de-AT" dirty="0" smtClean="0"/>
              <a:t>Nutzung VS mehr als NMS</a:t>
            </a:r>
          </a:p>
          <a:p>
            <a:r>
              <a:rPr lang="de-AT" dirty="0" smtClean="0"/>
              <a:t>Nachmittagsunterricht gleich.</a:t>
            </a:r>
          </a:p>
          <a:p>
            <a:endParaRPr lang="de-AT" baseline="0" dirty="0" smtClean="0"/>
          </a:p>
          <a:p>
            <a:r>
              <a:rPr lang="de-AT" baseline="0" dirty="0" smtClean="0"/>
              <a:t>Es gibt </a:t>
            </a:r>
            <a:r>
              <a:rPr lang="de-AT" b="1" baseline="0" dirty="0" smtClean="0"/>
              <a:t>Unterschiede in der Wahrnehmung</a:t>
            </a:r>
            <a:r>
              <a:rPr lang="de-AT" baseline="0" dirty="0" smtClean="0"/>
              <a:t>, die </a:t>
            </a:r>
            <a:r>
              <a:rPr lang="de-AT" baseline="0" dirty="0" err="1" smtClean="0"/>
              <a:t>DirektorInnen</a:t>
            </a:r>
            <a:r>
              <a:rPr lang="de-AT" baseline="0" dirty="0" smtClean="0"/>
              <a:t> meinen es wird alles immer gleich benutzt.</a:t>
            </a:r>
          </a:p>
          <a:p>
            <a:endParaRPr lang="de-AT" baseline="0" dirty="0" smtClean="0"/>
          </a:p>
          <a:p>
            <a:r>
              <a:rPr lang="de-AT" baseline="0" dirty="0" smtClean="0"/>
              <a:t>Das </a:t>
            </a:r>
            <a:r>
              <a:rPr lang="de-AT" b="1" baseline="0" dirty="0" smtClean="0"/>
              <a:t>Grüne Klassenzimmer </a:t>
            </a:r>
            <a:r>
              <a:rPr lang="de-AT" baseline="0" dirty="0" smtClean="0"/>
              <a:t>wird gut angenommen. Es fehlt aber noch teilweise die </a:t>
            </a:r>
            <a:r>
              <a:rPr lang="de-AT" b="1" baseline="0" dirty="0" smtClean="0"/>
              <a:t>ausreichende Beschattung</a:t>
            </a:r>
            <a:r>
              <a:rPr lang="de-AT" baseline="0" dirty="0" smtClean="0"/>
              <a:t>.</a:t>
            </a:r>
          </a:p>
          <a:p>
            <a:r>
              <a:rPr lang="de-AT" b="1" baseline="0" dirty="0" smtClean="0"/>
              <a:t>Material zum Unterrichten. Klemmbretter </a:t>
            </a:r>
            <a:r>
              <a:rPr lang="de-AT" baseline="0" dirty="0" smtClean="0"/>
              <a:t>usw.</a:t>
            </a:r>
            <a:endParaRPr lang="de-AT" dirty="0"/>
          </a:p>
        </p:txBody>
      </p:sp>
      <p:sp>
        <p:nvSpPr>
          <p:cNvPr id="4" name="Foliennummernplatzhalter 3"/>
          <p:cNvSpPr>
            <a:spLocks noGrp="1"/>
          </p:cNvSpPr>
          <p:nvPr>
            <p:ph type="sldNum" sz="quarter" idx="10"/>
          </p:nvPr>
        </p:nvSpPr>
        <p:spPr/>
        <p:txBody>
          <a:bodyPr/>
          <a:lstStyle/>
          <a:p>
            <a:fld id="{ED9EEEDE-D895-4457-BD2D-1C8A47BBE3C4}" type="slidenum">
              <a:rPr lang="de-AT" smtClean="0"/>
              <a:pPr/>
              <a:t>13</a:t>
            </a:fld>
            <a:endParaRPr lang="de-AT"/>
          </a:p>
        </p:txBody>
      </p:sp>
    </p:spTree>
    <p:extLst>
      <p:ext uri="{BB962C8B-B14F-4D97-AF65-F5344CB8AC3E}">
        <p14:creationId xmlns:p14="http://schemas.microsoft.com/office/powerpoint/2010/main" xmlns="" val="2535886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u="sng" kern="1200" dirty="0" smtClean="0">
                <a:solidFill>
                  <a:schemeClr val="tx1"/>
                </a:solidFill>
                <a:effectLst/>
                <a:latin typeface="+mn-lt"/>
                <a:ea typeface="+mn-ea"/>
                <a:cs typeface="+mn-cs"/>
              </a:rPr>
              <a:t>Unterrichtsfächer</a:t>
            </a:r>
            <a:r>
              <a:rPr lang="de-DE" sz="1200" u="sng" kern="120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die genannt wurden:					mehr Susanne Kropf</a:t>
            </a:r>
            <a:endParaRPr lang="de-AT"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Sehr häufig </a:t>
            </a:r>
            <a:r>
              <a:rPr lang="de-DE" sz="1200" b="1" i="1" kern="1200" dirty="0" smtClean="0">
                <a:solidFill>
                  <a:schemeClr val="tx1"/>
                </a:solidFill>
                <a:effectLst/>
                <a:latin typeface="+mn-lt"/>
                <a:ea typeface="+mn-ea"/>
                <a:cs typeface="+mn-cs"/>
              </a:rPr>
              <a:t>Sachunterricht, Werken, Lesen, Bildnerische Erziehung, Turnen, Biologie</a:t>
            </a:r>
            <a:endParaRPr lang="de-AT"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häufig genannt </a:t>
            </a:r>
            <a:r>
              <a:rPr lang="de-DE" sz="1200" b="1" kern="1200" dirty="0" smtClean="0">
                <a:solidFill>
                  <a:schemeClr val="tx1"/>
                </a:solidFill>
                <a:effectLst/>
                <a:latin typeface="+mn-lt"/>
                <a:ea typeface="+mn-ea"/>
                <a:cs typeface="+mn-cs"/>
              </a:rPr>
              <a:t>Mathematik, Physik, Englisch, Deutsch, Handarbeiten, Religion,</a:t>
            </a:r>
            <a:endParaRPr lang="de-AT" sz="1200" kern="1200" dirty="0" smtClean="0">
              <a:solidFill>
                <a:schemeClr val="tx1"/>
              </a:solidFill>
              <a:effectLst/>
              <a:latin typeface="+mn-lt"/>
              <a:ea typeface="+mn-ea"/>
              <a:cs typeface="+mn-cs"/>
            </a:endParaRPr>
          </a:p>
          <a:p>
            <a:r>
              <a:rPr lang="de-DE" sz="1200" b="1" i="1" kern="1200" dirty="0" smtClean="0">
                <a:solidFill>
                  <a:schemeClr val="tx1"/>
                </a:solidFill>
                <a:effectLst/>
                <a:latin typeface="+mn-lt"/>
                <a:ea typeface="+mn-ea"/>
                <a:cs typeface="+mn-cs"/>
              </a:rPr>
              <a:t>fächerübergreifender Unterricht und Projekte</a:t>
            </a:r>
            <a:endParaRPr lang="de-AT" sz="1200" kern="1200" dirty="0" smtClean="0">
              <a:solidFill>
                <a:schemeClr val="tx1"/>
              </a:solidFill>
              <a:effectLst/>
              <a:latin typeface="+mn-lt"/>
              <a:ea typeface="+mn-ea"/>
              <a:cs typeface="+mn-cs"/>
            </a:endParaRPr>
          </a:p>
          <a:p>
            <a:r>
              <a:rPr lang="de-DE" sz="1200" b="1" i="1" kern="1200" dirty="0" smtClean="0">
                <a:solidFill>
                  <a:schemeClr val="tx1"/>
                </a:solidFill>
                <a:effectLst/>
                <a:latin typeface="+mn-lt"/>
                <a:ea typeface="+mn-ea"/>
                <a:cs typeface="+mn-cs"/>
              </a:rPr>
              <a:t>musizieren</a:t>
            </a:r>
            <a:r>
              <a:rPr lang="de-DE" sz="1200" kern="1200" dirty="0" smtClean="0">
                <a:solidFill>
                  <a:schemeClr val="tx1"/>
                </a:solidFill>
                <a:effectLst/>
                <a:latin typeface="+mn-lt"/>
                <a:ea typeface="+mn-ea"/>
                <a:cs typeface="+mn-cs"/>
              </a:rPr>
              <a:t>, </a:t>
            </a:r>
          </a:p>
          <a:p>
            <a:endParaRPr lang="de-AT" sz="1200" kern="1200" dirty="0" smtClean="0">
              <a:solidFill>
                <a:schemeClr val="tx1"/>
              </a:solidFill>
              <a:effectLst/>
              <a:latin typeface="+mn-lt"/>
              <a:ea typeface="+mn-ea"/>
              <a:cs typeface="+mn-cs"/>
            </a:endParaRPr>
          </a:p>
          <a:p>
            <a:r>
              <a:rPr lang="de-DE" sz="1200" b="1" kern="1200" dirty="0" smtClean="0">
                <a:solidFill>
                  <a:schemeClr val="tx1"/>
                </a:solidFill>
                <a:effectLst/>
                <a:latin typeface="+mn-lt"/>
                <a:ea typeface="+mn-ea"/>
                <a:cs typeface="+mn-cs"/>
              </a:rPr>
              <a:t>Gründe, wenn nicht draußen unterrichtet wird waren, dass die Aufmerksamkeit in der Klasse teilweise höher ist,</a:t>
            </a:r>
          </a:p>
          <a:p>
            <a:r>
              <a:rPr lang="de-DE" sz="1200" b="1" kern="1200" dirty="0" smtClean="0">
                <a:solidFill>
                  <a:schemeClr val="tx1"/>
                </a:solidFill>
                <a:effectLst/>
                <a:latin typeface="+mn-lt"/>
                <a:ea typeface="+mn-ea"/>
                <a:cs typeface="+mn-cs"/>
              </a:rPr>
              <a:t> vor allem in bestimmten Fächern und dass im Freien die Infrastruktur nicht immer ideal ist zum Unterrichten. </a:t>
            </a:r>
          </a:p>
          <a:p>
            <a:r>
              <a:rPr lang="de-DE" sz="1200" kern="1200" dirty="0" smtClean="0">
                <a:solidFill>
                  <a:schemeClr val="tx1"/>
                </a:solidFill>
                <a:effectLst/>
                <a:latin typeface="+mn-lt"/>
                <a:ea typeface="+mn-ea"/>
                <a:cs typeface="+mn-cs"/>
              </a:rPr>
              <a:t>Wie oft der SF für den Unterricht genutzt wird, hängt sehr stark von der Lehrperson ab.</a:t>
            </a:r>
          </a:p>
          <a:p>
            <a:r>
              <a:rPr lang="de-DE" sz="1200" kern="1200" dirty="0" smtClean="0">
                <a:solidFill>
                  <a:schemeClr val="tx1"/>
                </a:solidFill>
                <a:effectLst/>
                <a:latin typeface="+mn-lt"/>
                <a:ea typeface="+mn-ea"/>
                <a:cs typeface="+mn-cs"/>
              </a:rPr>
              <a:t> Es ist aber zu beobachten, dass die Bereitschaft bei manchen </a:t>
            </a:r>
            <a:r>
              <a:rPr lang="de-DE" sz="1200" kern="1200" dirty="0" err="1" smtClean="0">
                <a:solidFill>
                  <a:schemeClr val="tx1"/>
                </a:solidFill>
                <a:effectLst/>
                <a:latin typeface="+mn-lt"/>
                <a:ea typeface="+mn-ea"/>
                <a:cs typeface="+mn-cs"/>
              </a:rPr>
              <a:t>PädagogInnen</a:t>
            </a:r>
            <a:r>
              <a:rPr lang="de-DE" sz="1200" kern="1200" dirty="0" smtClean="0">
                <a:solidFill>
                  <a:schemeClr val="tx1"/>
                </a:solidFill>
                <a:effectLst/>
                <a:latin typeface="+mn-lt"/>
                <a:ea typeface="+mn-ea"/>
                <a:cs typeface="+mn-cs"/>
              </a:rPr>
              <a:t> die vorher nie draußen waren gestiegen ist.. Als Hindernis werden auch die 50 Minuteneinheiten im Unterricht gesehen. </a:t>
            </a:r>
            <a:endParaRPr lang="de-AT"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wurde angesprochen, dass es gut wäre wenn Tablets für den Unterricht draußen zur Verfügung stehen würden.</a:t>
            </a:r>
          </a:p>
          <a:p>
            <a:r>
              <a:rPr lang="de-DE" sz="1200" kern="120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Das „Grüne Klassenzimmer“ wird auch als Auswei</a:t>
            </a:r>
            <a:r>
              <a:rPr lang="de-DE" sz="1200" kern="1200" dirty="0" smtClean="0">
                <a:solidFill>
                  <a:schemeClr val="tx1"/>
                </a:solidFill>
                <a:effectLst/>
                <a:latin typeface="+mn-lt"/>
                <a:ea typeface="+mn-ea"/>
                <a:cs typeface="+mn-cs"/>
              </a:rPr>
              <a:t>chklasse genutzt, wenn zu wenige Klassenräume zur Verfügung stehen.</a:t>
            </a:r>
            <a:endParaRPr lang="de-AT"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a:t>
            </a:r>
            <a:endParaRPr lang="de-AT"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Manche </a:t>
            </a:r>
            <a:r>
              <a:rPr lang="de-DE" sz="1200" kern="1200" dirty="0" err="1" smtClean="0">
                <a:solidFill>
                  <a:schemeClr val="tx1"/>
                </a:solidFill>
                <a:effectLst/>
                <a:latin typeface="+mn-lt"/>
                <a:ea typeface="+mn-ea"/>
                <a:cs typeface="+mn-cs"/>
              </a:rPr>
              <a:t>PädagogInnen</a:t>
            </a:r>
            <a:r>
              <a:rPr lang="de-DE" sz="1200" kern="1200" dirty="0" smtClean="0">
                <a:solidFill>
                  <a:schemeClr val="tx1"/>
                </a:solidFill>
                <a:effectLst/>
                <a:latin typeface="+mn-lt"/>
                <a:ea typeface="+mn-ea"/>
                <a:cs typeface="+mn-cs"/>
              </a:rPr>
              <a:t> nutzen den Freiraum auch nur kurzfristig, wenn sie merken, dass die Konzentration in der Klasse nachlässt oder vor Schularbeiten.</a:t>
            </a:r>
            <a:endParaRPr lang="de-AT"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Zusammenfassend wird festgestellt, dass in der zweiten Befragung alle </a:t>
            </a:r>
            <a:r>
              <a:rPr lang="de-DE" sz="1200" kern="1200" dirty="0" err="1" smtClean="0">
                <a:solidFill>
                  <a:schemeClr val="tx1"/>
                </a:solidFill>
                <a:effectLst/>
                <a:latin typeface="+mn-lt"/>
                <a:ea typeface="+mn-ea"/>
                <a:cs typeface="+mn-cs"/>
              </a:rPr>
              <a:t>InterviepartnerInnen</a:t>
            </a:r>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wesentlich ausführlicher über Unterricht im Freien erzählen konnten, als bei der ersten Befragung.</a:t>
            </a:r>
            <a:endParaRPr lang="de-AT" sz="1200" kern="1200" dirty="0" smtClean="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ED9EEEDE-D895-4457-BD2D-1C8A47BBE3C4}" type="slidenum">
              <a:rPr lang="de-AT" smtClean="0"/>
              <a:pPr/>
              <a:t>14</a:t>
            </a:fld>
            <a:endParaRPr lang="de-AT"/>
          </a:p>
        </p:txBody>
      </p:sp>
    </p:spTree>
    <p:extLst>
      <p:ext uri="{BB962C8B-B14F-4D97-AF65-F5344CB8AC3E}">
        <p14:creationId xmlns:p14="http://schemas.microsoft.com/office/powerpoint/2010/main" xmlns="" val="1618459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0000"/>
              </a:lnSpc>
            </a:pPr>
            <a:r>
              <a:rPr lang="de-AT" sz="1200" b="1" i="1" kern="1200" dirty="0" smtClean="0">
                <a:solidFill>
                  <a:schemeClr val="accent6"/>
                </a:solidFill>
                <a:latin typeface="+mn-lt"/>
                <a:ea typeface="ヒラギノ角ゴ Pro W3" pitchFamily="80" charset="-128"/>
                <a:cs typeface="+mn-cs"/>
              </a:rPr>
              <a:t>Forschungsfragen</a:t>
            </a:r>
          </a:p>
          <a:p>
            <a:pPr>
              <a:lnSpc>
                <a:spcPct val="100000"/>
              </a:lnSpc>
            </a:pPr>
            <a:endParaRPr lang="de-AT" sz="1200" dirty="0" smtClean="0">
              <a:latin typeface="+mn-lt"/>
            </a:endParaRPr>
          </a:p>
          <a:p>
            <a:pPr marL="342900" marR="0" indent="-342900" algn="l" defTabSz="914400" rtl="0" eaLnBrk="1" fontAlgn="base" latinLnBrk="0" hangingPunct="1">
              <a:lnSpc>
                <a:spcPct val="100000"/>
              </a:lnSpc>
              <a:spcBef>
                <a:spcPct val="30000"/>
              </a:spcBef>
              <a:spcAft>
                <a:spcPct val="0"/>
              </a:spcAft>
              <a:buClr>
                <a:schemeClr val="accent3"/>
              </a:buClr>
              <a:buSzTx/>
              <a:buFont typeface="Arial" panose="020B0604020202020204" pitchFamily="34" charset="0"/>
              <a:buChar char="•"/>
              <a:tabLst/>
              <a:defRPr/>
            </a:pPr>
            <a:r>
              <a:rPr lang="de-DE" sz="1200" b="1" dirty="0" smtClean="0">
                <a:solidFill>
                  <a:schemeClr val="accent4"/>
                </a:solidFill>
                <a:latin typeface="+mn-lt"/>
              </a:rPr>
              <a:t>Körperliche und seelische Gesundheit</a:t>
            </a:r>
          </a:p>
          <a:p>
            <a:r>
              <a:rPr lang="de-AT" b="1" baseline="0" dirty="0" smtClean="0"/>
              <a:t>Erwachsene: </a:t>
            </a:r>
          </a:p>
          <a:p>
            <a:r>
              <a:rPr lang="de-AT" baseline="0" dirty="0" smtClean="0"/>
              <a:t>wird zusätzlich zu den Pausen/Nachmittagsbetreuung auch am Vormittag vermehrt genutzt.</a:t>
            </a:r>
          </a:p>
          <a:p>
            <a:r>
              <a:rPr lang="de-AT" baseline="0" dirty="0" smtClean="0"/>
              <a:t>immer wieder angesprochen die Rückzugsmöglichkeiten, auch bei der 1. Befragung</a:t>
            </a:r>
          </a:p>
          <a:p>
            <a:endParaRPr lang="de-AT" dirty="0" smtClean="0"/>
          </a:p>
          <a:p>
            <a:r>
              <a:rPr lang="de-AT" b="1" dirty="0" smtClean="0"/>
              <a:t>Kinder</a:t>
            </a:r>
            <a:r>
              <a:rPr lang="de-AT" dirty="0" smtClean="0"/>
              <a:t>: </a:t>
            </a:r>
          </a:p>
          <a:p>
            <a:r>
              <a:rPr lang="de-AT" dirty="0" smtClean="0"/>
              <a:t>Pausen häufiger</a:t>
            </a:r>
            <a:r>
              <a:rPr lang="de-AT" baseline="0" dirty="0" smtClean="0"/>
              <a:t> draußen, mehr Freude draußen zu spielen=Bewegung</a:t>
            </a:r>
          </a:p>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Schüchterne Kinder sind im SF aktiver.</a:t>
            </a:r>
          </a:p>
          <a:p>
            <a:pPr marL="0" marR="0" indent="0" algn="l" defTabSz="914400" rtl="0" eaLnBrk="1" fontAlgn="auto" latinLnBrk="0" hangingPunct="1">
              <a:lnSpc>
                <a:spcPct val="100000"/>
              </a:lnSpc>
              <a:spcBef>
                <a:spcPts val="0"/>
              </a:spcBef>
              <a:spcAft>
                <a:spcPts val="0"/>
              </a:spcAft>
              <a:buClrTx/>
              <a:buSzTx/>
              <a:buFontTx/>
              <a:buNone/>
              <a:tabLst/>
              <a:defRPr/>
            </a:pPr>
            <a:endParaRPr lang="de-AT"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AT" b="1" dirty="0" smtClean="0"/>
              <a:t>Gebhard: </a:t>
            </a:r>
          </a:p>
          <a:p>
            <a:pPr marL="0" marR="0" indent="0" algn="l" defTabSz="914400" rtl="0" eaLnBrk="1" fontAlgn="auto" latinLnBrk="0" hangingPunct="1">
              <a:lnSpc>
                <a:spcPct val="100000"/>
              </a:lnSpc>
              <a:spcBef>
                <a:spcPts val="0"/>
              </a:spcBef>
              <a:spcAft>
                <a:spcPts val="0"/>
              </a:spcAft>
              <a:buClrTx/>
              <a:buSzTx/>
              <a:buFontTx/>
              <a:buNone/>
              <a:tabLst/>
              <a:defRPr/>
            </a:pPr>
            <a:r>
              <a:rPr lang="de-AT" dirty="0" smtClean="0"/>
              <a:t>Das Wohlbefinden ist abhängig</a:t>
            </a:r>
            <a:r>
              <a:rPr lang="de-AT" baseline="0" dirty="0" smtClean="0"/>
              <a:t> von den Beziehungen die wir in unserer Kindheit aufbauen – </a:t>
            </a:r>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smtClean="0"/>
              <a:t>die Kinder gestalten nach Möglichkeit ihre Rückzugsräume, vermenschlichen Pflanzen und unbelebtes Material. </a:t>
            </a:r>
          </a:p>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smtClean="0"/>
              <a:t>Er nicht so negativ wie </a:t>
            </a:r>
            <a:r>
              <a:rPr lang="de-AT" baseline="0" dirty="0" err="1" smtClean="0"/>
              <a:t>Louv</a:t>
            </a:r>
            <a:r>
              <a:rPr lang="de-AT"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de-AT" dirty="0" smtClean="0"/>
          </a:p>
          <a:p>
            <a:pPr marL="0" marR="0" indent="0" algn="l" defTabSz="914400" rtl="0" eaLnBrk="1" fontAlgn="base" latinLnBrk="0" hangingPunct="1">
              <a:lnSpc>
                <a:spcPct val="100000"/>
              </a:lnSpc>
              <a:spcBef>
                <a:spcPct val="30000"/>
              </a:spcBef>
              <a:spcAft>
                <a:spcPct val="0"/>
              </a:spcAft>
              <a:buClr>
                <a:schemeClr val="accent3"/>
              </a:buClr>
              <a:buSzTx/>
              <a:buFont typeface="Arial" panose="020B0604020202020204" pitchFamily="34" charset="0"/>
              <a:buNone/>
              <a:tabLst/>
              <a:defRPr/>
            </a:pPr>
            <a:r>
              <a:rPr lang="de-DE" sz="1200" b="1" dirty="0" smtClean="0">
                <a:solidFill>
                  <a:schemeClr val="accent4"/>
                </a:solidFill>
                <a:latin typeface="+mn-lt"/>
              </a:rPr>
              <a:t>+</a:t>
            </a:r>
            <a:r>
              <a:rPr lang="de-DE" sz="1200" b="1" baseline="0" dirty="0" smtClean="0">
                <a:solidFill>
                  <a:schemeClr val="accent4"/>
                </a:solidFill>
                <a:latin typeface="+mn-lt"/>
              </a:rPr>
              <a:t> Körperlich: Vielseitige Bewegung durch das vielseitige auf die Schule abgestimmte Angebot - 								+ Seelisch: Stressreduktion gilt für beides. Gebhard (die Seele erholt sich nach 10 min im Wald)</a:t>
            </a:r>
          </a:p>
          <a:p>
            <a:pPr marL="342900" indent="-342900">
              <a:lnSpc>
                <a:spcPct val="100000"/>
              </a:lnSpc>
              <a:buClr>
                <a:schemeClr val="accent3"/>
              </a:buClr>
              <a:buFont typeface="Arial" panose="020B0604020202020204" pitchFamily="34" charset="0"/>
              <a:buChar char="•"/>
            </a:pPr>
            <a:endParaRPr lang="de-DE" sz="1200" b="1" dirty="0" smtClean="0">
              <a:solidFill>
                <a:schemeClr val="accent4"/>
              </a:solidFill>
              <a:latin typeface="+mn-lt"/>
            </a:endParaRPr>
          </a:p>
          <a:p>
            <a:pPr marL="342900" indent="-342900">
              <a:lnSpc>
                <a:spcPct val="100000"/>
              </a:lnSpc>
              <a:buClr>
                <a:schemeClr val="accent3"/>
              </a:buClr>
              <a:buFont typeface="Arial" panose="020B0604020202020204" pitchFamily="34" charset="0"/>
              <a:buChar char="•"/>
            </a:pPr>
            <a:r>
              <a:rPr lang="de-AT" altLang="de-DE" sz="1200" b="1" dirty="0" smtClean="0">
                <a:solidFill>
                  <a:schemeClr val="accent4"/>
                </a:solidFill>
                <a:latin typeface="+mn-lt"/>
              </a:rPr>
              <a:t>Soziales Verhalten				</a:t>
            </a:r>
          </a:p>
          <a:p>
            <a:pPr marL="0" indent="0">
              <a:lnSpc>
                <a:spcPct val="100000"/>
              </a:lnSpc>
              <a:buClr>
                <a:schemeClr val="accent3"/>
              </a:buClr>
              <a:buFont typeface="Arial" panose="020B0604020202020204" pitchFamily="34" charset="0"/>
              <a:buNone/>
            </a:pPr>
            <a:r>
              <a:rPr lang="de-AT" altLang="de-DE" sz="1200" b="1" dirty="0" smtClean="0">
                <a:solidFill>
                  <a:schemeClr val="accent4"/>
                </a:solidFill>
                <a:latin typeface="+mn-lt"/>
              </a:rPr>
              <a:t>+ durch</a:t>
            </a:r>
            <a:r>
              <a:rPr lang="de-AT" altLang="de-DE" sz="1200" b="1" baseline="0" dirty="0" smtClean="0">
                <a:solidFill>
                  <a:schemeClr val="accent4"/>
                </a:solidFill>
                <a:latin typeface="+mn-lt"/>
              </a:rPr>
              <a:t> das vielseitige Angebot, sind die Kinder ruhiger auch untereinander. Keine Konflikte unter den </a:t>
            </a:r>
          </a:p>
          <a:p>
            <a:pPr marL="0" indent="0">
              <a:lnSpc>
                <a:spcPct val="100000"/>
              </a:lnSpc>
              <a:buClr>
                <a:schemeClr val="accent3"/>
              </a:buClr>
              <a:buFont typeface="Arial" panose="020B0604020202020204" pitchFamily="34" charset="0"/>
              <a:buNone/>
            </a:pPr>
            <a:r>
              <a:rPr lang="de-AT" altLang="de-DE" sz="1200" b="1" baseline="0" dirty="0" smtClean="0">
                <a:solidFill>
                  <a:schemeClr val="accent4"/>
                </a:solidFill>
                <a:latin typeface="+mn-lt"/>
              </a:rPr>
              <a:t>		</a:t>
            </a:r>
            <a:r>
              <a:rPr lang="de-AT" altLang="de-DE" sz="1200" b="1" baseline="0" dirty="0" err="1" smtClean="0">
                <a:solidFill>
                  <a:schemeClr val="accent4"/>
                </a:solidFill>
                <a:latin typeface="+mn-lt"/>
              </a:rPr>
              <a:t>KollegInnen</a:t>
            </a:r>
            <a:r>
              <a:rPr lang="de-AT" altLang="de-DE" sz="1200" b="1" baseline="0" dirty="0" smtClean="0">
                <a:solidFill>
                  <a:schemeClr val="accent4"/>
                </a:solidFill>
                <a:latin typeface="+mn-lt"/>
              </a:rPr>
              <a:t> in der Nutzung der SF</a:t>
            </a:r>
          </a:p>
          <a:p>
            <a:pPr marL="0" indent="0">
              <a:lnSpc>
                <a:spcPct val="100000"/>
              </a:lnSpc>
              <a:buClr>
                <a:schemeClr val="accent3"/>
              </a:buClr>
              <a:buFont typeface="Arial" panose="020B0604020202020204" pitchFamily="34" charset="0"/>
              <a:buNone/>
            </a:pPr>
            <a:endParaRPr lang="de-AT" altLang="de-DE" sz="1200" b="1" baseline="0" dirty="0" smtClean="0">
              <a:solidFill>
                <a:schemeClr val="accent4"/>
              </a:solidFill>
              <a:latin typeface="+mn-lt"/>
            </a:endParaRPr>
          </a:p>
          <a:p>
            <a:pPr marL="0" marR="0" lvl="1" indent="0" algn="l" defTabSz="914400" rtl="0" eaLnBrk="1" fontAlgn="base" latinLnBrk="0" hangingPunct="1">
              <a:lnSpc>
                <a:spcPct val="100000"/>
              </a:lnSpc>
              <a:spcBef>
                <a:spcPct val="30000"/>
              </a:spcBef>
              <a:spcAft>
                <a:spcPct val="0"/>
              </a:spcAft>
              <a:buClrTx/>
              <a:buSzTx/>
              <a:buFontTx/>
              <a:buNone/>
              <a:tabLst/>
              <a:defRPr/>
            </a:pPr>
            <a:r>
              <a:rPr lang="de-DE" sz="1200" b="1" dirty="0" smtClean="0">
                <a:solidFill>
                  <a:schemeClr val="tx2"/>
                </a:solidFill>
              </a:rPr>
              <a:t>Weniger Konflikte </a:t>
            </a:r>
            <a:r>
              <a:rPr lang="de-DE" sz="1200" dirty="0" smtClean="0">
                <a:solidFill>
                  <a:schemeClr val="tx2"/>
                </a:solidFill>
              </a:rPr>
              <a:t>in der </a:t>
            </a:r>
            <a:r>
              <a:rPr lang="de-DE" sz="1200" b="1" dirty="0" smtClean="0">
                <a:solidFill>
                  <a:schemeClr val="tx2"/>
                </a:solidFill>
              </a:rPr>
              <a:t>Pause </a:t>
            </a:r>
            <a:r>
              <a:rPr lang="de-DE" sz="1200" dirty="0" smtClean="0">
                <a:solidFill>
                  <a:schemeClr val="tx2"/>
                </a:solidFill>
              </a:rPr>
              <a:t>und </a:t>
            </a:r>
            <a:r>
              <a:rPr lang="de-DE" sz="1200" b="1" dirty="0" smtClean="0">
                <a:solidFill>
                  <a:schemeClr val="tx2"/>
                </a:solidFill>
              </a:rPr>
              <a:t>danach in der Klasse</a:t>
            </a:r>
          </a:p>
          <a:p>
            <a:pPr>
              <a:lnSpc>
                <a:spcPct val="100000"/>
              </a:lnSpc>
            </a:pPr>
            <a:endParaRPr lang="de-AT" dirty="0" smtClean="0"/>
          </a:p>
          <a:p>
            <a:pPr>
              <a:lnSpc>
                <a:spcPct val="100000"/>
              </a:lnSpc>
            </a:pPr>
            <a:r>
              <a:rPr lang="de-AT" b="1" dirty="0" smtClean="0"/>
              <a:t>Weniger Konflikte </a:t>
            </a:r>
            <a:r>
              <a:rPr lang="de-AT" dirty="0" smtClean="0"/>
              <a:t>da viel mehr Möglichkeiten zum Spielen vorhanden</a:t>
            </a:r>
            <a:r>
              <a:rPr lang="de-AT" baseline="0" dirty="0" smtClean="0"/>
              <a:t> sind.</a:t>
            </a:r>
          </a:p>
          <a:p>
            <a:pPr marL="0" marR="0" lvl="1" indent="0" algn="l" defTabSz="914400" rtl="0" eaLnBrk="1" fontAlgn="base" latinLnBrk="0" hangingPunct="1">
              <a:lnSpc>
                <a:spcPct val="100000"/>
              </a:lnSpc>
              <a:spcBef>
                <a:spcPct val="30000"/>
              </a:spcBef>
              <a:spcAft>
                <a:spcPct val="0"/>
              </a:spcAft>
              <a:buClrTx/>
              <a:buSzTx/>
              <a:buFontTx/>
              <a:buNone/>
              <a:tabLst/>
              <a:defRPr/>
            </a:pPr>
            <a:r>
              <a:rPr lang="de-DE" sz="1600" dirty="0" smtClean="0">
                <a:solidFill>
                  <a:schemeClr val="tx2"/>
                </a:solidFill>
              </a:rPr>
              <a:t>Keine Konflikte bei der Nutzung (Stundenplanprobleme, Aufsicht nicht aufwendiger)</a:t>
            </a:r>
          </a:p>
          <a:p>
            <a:pPr>
              <a:lnSpc>
                <a:spcPct val="100000"/>
              </a:lnSpc>
            </a:pPr>
            <a:endParaRPr lang="de-AT" baseline="0" dirty="0" smtClean="0"/>
          </a:p>
          <a:p>
            <a:pPr>
              <a:lnSpc>
                <a:spcPct val="100000"/>
              </a:lnSpc>
            </a:pPr>
            <a:r>
              <a:rPr lang="de-AT" b="1" baseline="0" dirty="0" smtClean="0"/>
              <a:t>Keine Konflikte unter der Kollegenschaft</a:t>
            </a:r>
            <a:r>
              <a:rPr lang="de-AT" baseline="0" dirty="0" smtClean="0"/>
              <a:t>. Einfache Absprachen</a:t>
            </a:r>
          </a:p>
          <a:p>
            <a:endParaRPr lang="de-AT" baseline="0" dirty="0" smtClean="0"/>
          </a:p>
          <a:p>
            <a:r>
              <a:rPr lang="de-AT" baseline="0" dirty="0" smtClean="0"/>
              <a:t>Gleichmäßiger – </a:t>
            </a:r>
            <a:r>
              <a:rPr lang="de-AT" b="1" baseline="0" dirty="0" smtClean="0"/>
              <a:t>bezogen auf Fläche und Aktivitäten</a:t>
            </a:r>
          </a:p>
          <a:p>
            <a:endParaRPr lang="de-AT" baseline="0" dirty="0" smtClean="0"/>
          </a:p>
          <a:p>
            <a:r>
              <a:rPr lang="de-AT" baseline="0" dirty="0" smtClean="0"/>
              <a:t>VS mehr im Garten als NMS</a:t>
            </a:r>
          </a:p>
          <a:p>
            <a:endParaRPr lang="de-AT"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de-AT" sz="1200" dirty="0" smtClean="0">
                <a:solidFill>
                  <a:schemeClr val="tx1">
                    <a:lumMod val="65000"/>
                    <a:lumOff val="35000"/>
                  </a:schemeClr>
                </a:solidFill>
              </a:rPr>
              <a:t>Öffentliche Gartennutzung, wenn keine Kinder mehr da sind - Problembereich</a:t>
            </a:r>
          </a:p>
          <a:p>
            <a:endParaRPr lang="de-AT" dirty="0" smtClean="0"/>
          </a:p>
          <a:p>
            <a:pPr marL="0" indent="0">
              <a:lnSpc>
                <a:spcPct val="100000"/>
              </a:lnSpc>
              <a:buClr>
                <a:schemeClr val="accent3"/>
              </a:buClr>
              <a:buFont typeface="Arial" panose="020B0604020202020204" pitchFamily="34" charset="0"/>
              <a:buNone/>
            </a:pPr>
            <a:endParaRPr lang="de-AT" altLang="de-DE" sz="1200" b="1" baseline="0" dirty="0" smtClean="0">
              <a:solidFill>
                <a:schemeClr val="accent4"/>
              </a:solidFill>
              <a:latin typeface="+mn-lt"/>
            </a:endParaRPr>
          </a:p>
          <a:p>
            <a:pPr marL="0" indent="0">
              <a:lnSpc>
                <a:spcPct val="100000"/>
              </a:lnSpc>
              <a:buClr>
                <a:schemeClr val="accent3"/>
              </a:buClr>
              <a:buFont typeface="Arial" panose="020B0604020202020204" pitchFamily="34" charset="0"/>
              <a:buNone/>
            </a:pPr>
            <a:endParaRPr lang="de-AT" altLang="de-DE" sz="1200" b="1" dirty="0" smtClean="0">
              <a:solidFill>
                <a:schemeClr val="accent4"/>
              </a:solidFill>
              <a:latin typeface="+mn-lt"/>
            </a:endParaRPr>
          </a:p>
          <a:p>
            <a:pPr marL="342900" indent="-342900">
              <a:lnSpc>
                <a:spcPct val="100000"/>
              </a:lnSpc>
              <a:buClr>
                <a:schemeClr val="accent3"/>
              </a:buClr>
              <a:buFont typeface="Arial" panose="020B0604020202020204" pitchFamily="34" charset="0"/>
              <a:buChar char="•"/>
            </a:pPr>
            <a:r>
              <a:rPr lang="de-AT" altLang="de-DE" sz="1200" b="1" dirty="0" smtClean="0">
                <a:solidFill>
                  <a:schemeClr val="accent4"/>
                </a:solidFill>
                <a:latin typeface="+mn-lt"/>
              </a:rPr>
              <a:t>Schulische Leistungen/Unterricht</a:t>
            </a:r>
          </a:p>
          <a:p>
            <a:pPr marL="0" indent="0">
              <a:lnSpc>
                <a:spcPct val="100000"/>
              </a:lnSpc>
              <a:buClr>
                <a:schemeClr val="accent3"/>
              </a:buClr>
              <a:buFont typeface="Arial" panose="020B0604020202020204" pitchFamily="34" charset="0"/>
              <a:buNone/>
            </a:pPr>
            <a:endParaRPr lang="de-AT" altLang="de-DE" sz="1200" b="1" dirty="0" smtClean="0">
              <a:solidFill>
                <a:schemeClr val="accent4"/>
              </a:solidFill>
              <a:latin typeface="+mn-lt"/>
            </a:endParaRPr>
          </a:p>
          <a:p>
            <a:r>
              <a:rPr lang="de-AT" dirty="0" smtClean="0"/>
              <a:t>VS</a:t>
            </a:r>
            <a:r>
              <a:rPr lang="de-AT" baseline="0" dirty="0" smtClean="0"/>
              <a:t> nutzt den Schulgarten noch intensiver</a:t>
            </a:r>
          </a:p>
          <a:p>
            <a:endParaRPr lang="de-AT" baseline="0" dirty="0" smtClean="0"/>
          </a:p>
          <a:p>
            <a:r>
              <a:rPr lang="de-AT" baseline="0" dirty="0" smtClean="0"/>
              <a:t>NMS wird der neue SF noch nicht viel mehr genutzt, aber dies wird angestrebt, </a:t>
            </a:r>
            <a:r>
              <a:rPr lang="de-AT" baseline="0" dirty="0" err="1" smtClean="0"/>
              <a:t>z.B</a:t>
            </a:r>
            <a:r>
              <a:rPr lang="de-AT" baseline="0" dirty="0" smtClean="0"/>
              <a:t> </a:t>
            </a:r>
            <a:r>
              <a:rPr lang="de-AT" baseline="0" dirty="0" err="1" smtClean="0"/>
              <a:t>Teamteaching</a:t>
            </a:r>
            <a:r>
              <a:rPr lang="de-AT" baseline="0" dirty="0" smtClean="0"/>
              <a:t> angedacht</a:t>
            </a:r>
          </a:p>
          <a:p>
            <a:pPr marL="0" marR="0" lvl="1" indent="0" algn="l" defTabSz="914400" rtl="0" eaLnBrk="1" fontAlgn="base" latinLnBrk="0" hangingPunct="1">
              <a:lnSpc>
                <a:spcPct val="100000"/>
              </a:lnSpc>
              <a:spcBef>
                <a:spcPct val="30000"/>
              </a:spcBef>
              <a:spcAft>
                <a:spcPct val="0"/>
              </a:spcAft>
              <a:buClrTx/>
              <a:buSzTx/>
              <a:buFontTx/>
              <a:buNone/>
              <a:tabLst/>
              <a:defRPr/>
            </a:pPr>
            <a:r>
              <a:rPr lang="de-DE" sz="1200" dirty="0" smtClean="0">
                <a:solidFill>
                  <a:schemeClr val="accent4"/>
                </a:solidFill>
              </a:rPr>
              <a:t>Unterstützung (Material und Unterlagen/Fortbildung)</a:t>
            </a:r>
          </a:p>
          <a:p>
            <a:pPr marL="0" marR="0" lvl="1" indent="0" algn="l" defTabSz="914400" rtl="0" eaLnBrk="1" fontAlgn="base" latinLnBrk="0" hangingPunct="1">
              <a:lnSpc>
                <a:spcPct val="100000"/>
              </a:lnSpc>
              <a:spcBef>
                <a:spcPct val="30000"/>
              </a:spcBef>
              <a:spcAft>
                <a:spcPct val="0"/>
              </a:spcAft>
              <a:buClrTx/>
              <a:buSzTx/>
              <a:buFontTx/>
              <a:buNone/>
              <a:tabLst/>
              <a:defRPr/>
            </a:pPr>
            <a:endParaRPr lang="de-DE" sz="1200" dirty="0" smtClean="0">
              <a:solidFill>
                <a:schemeClr val="accent4"/>
              </a:solidFill>
            </a:endParaRPr>
          </a:p>
          <a:p>
            <a:pPr lvl="1"/>
            <a:r>
              <a:rPr lang="de-DE" sz="1200" kern="1200" dirty="0" smtClean="0">
                <a:solidFill>
                  <a:schemeClr val="accent4"/>
                </a:solidFill>
                <a:latin typeface="Arial" charset="0"/>
                <a:ea typeface="ヒラギノ角ゴ Pro W3" pitchFamily="80" charset="-128"/>
                <a:cs typeface="+mn-cs"/>
              </a:rPr>
              <a:t>Nach einer Pause draußen sind die Kinder  ausgeglichener </a:t>
            </a:r>
          </a:p>
          <a:p>
            <a:pPr lvl="1"/>
            <a:r>
              <a:rPr lang="de-DE" sz="1200" kern="1200" dirty="0" smtClean="0">
                <a:solidFill>
                  <a:schemeClr val="accent4"/>
                </a:solidFill>
                <a:latin typeface="Arial" charset="0"/>
                <a:ea typeface="ヒラギノ角ゴ Pro W3" pitchFamily="80" charset="-128"/>
                <a:cs typeface="+mn-cs"/>
              </a:rPr>
              <a:t>und ruhiger (aufnahmefähiger)</a:t>
            </a:r>
          </a:p>
          <a:p>
            <a:pPr marL="0" marR="0" lvl="1" indent="0" algn="l" defTabSz="914400" rtl="0" eaLnBrk="1" fontAlgn="base" latinLnBrk="0" hangingPunct="1">
              <a:lnSpc>
                <a:spcPct val="100000"/>
              </a:lnSpc>
              <a:spcBef>
                <a:spcPct val="30000"/>
              </a:spcBef>
              <a:spcAft>
                <a:spcPct val="0"/>
              </a:spcAft>
              <a:buClrTx/>
              <a:buSzTx/>
              <a:buFontTx/>
              <a:buNone/>
              <a:tabLst/>
              <a:defRPr/>
            </a:pPr>
            <a:endParaRPr lang="de-DE" sz="1200" dirty="0" smtClean="0">
              <a:solidFill>
                <a:schemeClr val="accent4"/>
              </a:solidFill>
            </a:endParaRPr>
          </a:p>
          <a:p>
            <a:r>
              <a:rPr lang="de-AT" dirty="0" smtClean="0"/>
              <a:t>Kropf: BA</a:t>
            </a:r>
            <a:r>
              <a:rPr lang="de-AT" baseline="0" dirty="0" smtClean="0"/>
              <a:t> Welche Fächer eignen sich? Sachunterricht und Biologie, Werkunterricht und bildnerisches Gestalten, Mathematik, Deutsch, Sprachen, </a:t>
            </a:r>
            <a:endParaRPr lang="de-AT" dirty="0" smtClean="0"/>
          </a:p>
          <a:p>
            <a:pPr marL="0" indent="0">
              <a:lnSpc>
                <a:spcPct val="100000"/>
              </a:lnSpc>
              <a:buClr>
                <a:schemeClr val="accent3"/>
              </a:buClr>
              <a:buFont typeface="Arial" panose="020B0604020202020204" pitchFamily="34" charset="0"/>
              <a:buNone/>
            </a:pPr>
            <a:r>
              <a:rPr lang="de-AT" altLang="de-DE" sz="1200" b="1" baseline="0" dirty="0" smtClean="0">
                <a:solidFill>
                  <a:schemeClr val="accent4"/>
                </a:solidFill>
                <a:latin typeface="+mn-lt"/>
              </a:rPr>
              <a:t>          Was wird </a:t>
            </a:r>
            <a:r>
              <a:rPr lang="de-AT" altLang="de-DE" sz="1200" b="1" baseline="0" dirty="0" err="1" smtClean="0">
                <a:solidFill>
                  <a:schemeClr val="accent4"/>
                </a:solidFill>
                <a:latin typeface="+mn-lt"/>
              </a:rPr>
              <a:t>geförder</a:t>
            </a:r>
            <a:r>
              <a:rPr lang="de-AT" altLang="de-DE" sz="1200" b="1" baseline="0" dirty="0" smtClean="0">
                <a:solidFill>
                  <a:schemeClr val="accent4"/>
                </a:solidFill>
                <a:latin typeface="+mn-lt"/>
              </a:rPr>
              <a:t>? Motivation, Neugier, handlungsorientiertes Lernen, Konzentration (Vorsicht Ablenkung) – Lernen von </a:t>
            </a:r>
            <a:r>
              <a:rPr lang="de-AT" altLang="de-DE" sz="1200" b="1" baseline="0" dirty="0" err="1" smtClean="0">
                <a:solidFill>
                  <a:schemeClr val="accent4"/>
                </a:solidFill>
                <a:latin typeface="+mn-lt"/>
              </a:rPr>
              <a:t>KollegInnen</a:t>
            </a:r>
            <a:r>
              <a:rPr lang="de-AT" altLang="de-DE" sz="1200" b="1" baseline="0" dirty="0" smtClean="0">
                <a:solidFill>
                  <a:schemeClr val="accent4"/>
                </a:solidFill>
                <a:latin typeface="+mn-lt"/>
              </a:rPr>
              <a:t>, Potenziale noch nicht so bekannt. Alle wollen den Freiraum nutzen!</a:t>
            </a:r>
          </a:p>
          <a:p>
            <a:pPr marL="0" indent="0">
              <a:lnSpc>
                <a:spcPct val="100000"/>
              </a:lnSpc>
              <a:buClr>
                <a:schemeClr val="accent3"/>
              </a:buClr>
              <a:buFont typeface="Arial" panose="020B0604020202020204" pitchFamily="34" charset="0"/>
              <a:buNone/>
            </a:pPr>
            <a:endParaRPr lang="de-AT" altLang="de-DE" sz="1200" b="1" dirty="0" smtClean="0">
              <a:solidFill>
                <a:schemeClr val="accent4"/>
              </a:solidFill>
              <a:latin typeface="+mn-lt"/>
            </a:endParaRPr>
          </a:p>
          <a:p>
            <a:pPr marL="0" indent="0">
              <a:lnSpc>
                <a:spcPct val="100000"/>
              </a:lnSpc>
              <a:buClr>
                <a:schemeClr val="accent3"/>
              </a:buClr>
              <a:buFont typeface="Arial" panose="020B0604020202020204" pitchFamily="34" charset="0"/>
              <a:buNone/>
            </a:pPr>
            <a:r>
              <a:rPr lang="de-AT" altLang="de-DE" sz="1200" b="0" dirty="0" smtClean="0">
                <a:solidFill>
                  <a:schemeClr val="accent4"/>
                </a:solidFill>
                <a:latin typeface="+mn-lt"/>
              </a:rPr>
              <a:t>+ die</a:t>
            </a:r>
            <a:r>
              <a:rPr lang="de-AT" altLang="de-DE" sz="1200" b="0" baseline="0" dirty="0" smtClean="0">
                <a:solidFill>
                  <a:schemeClr val="accent4"/>
                </a:solidFill>
                <a:latin typeface="+mn-lt"/>
              </a:rPr>
              <a:t> Konzentrationsfähigkeit bessere Aufmerksamkeit; bei den </a:t>
            </a:r>
            <a:r>
              <a:rPr lang="de-AT" altLang="de-DE" sz="1200" b="0" baseline="0" dirty="0" err="1" smtClean="0">
                <a:solidFill>
                  <a:schemeClr val="accent4"/>
                </a:solidFill>
                <a:latin typeface="+mn-lt"/>
              </a:rPr>
              <a:t>PädagogInnen</a:t>
            </a:r>
            <a:r>
              <a:rPr lang="de-AT" altLang="de-DE" sz="1200" b="0" baseline="0" dirty="0" smtClean="0">
                <a:solidFill>
                  <a:schemeClr val="accent4"/>
                </a:solidFill>
                <a:latin typeface="+mn-lt"/>
              </a:rPr>
              <a:t> ist der Unterricht real und           </a:t>
            </a:r>
          </a:p>
          <a:p>
            <a:pPr marL="0" indent="0">
              <a:lnSpc>
                <a:spcPct val="100000"/>
              </a:lnSpc>
              <a:buClr>
                <a:schemeClr val="accent3"/>
              </a:buClr>
              <a:buFont typeface="Arial" panose="020B0604020202020204" pitchFamily="34" charset="0"/>
              <a:buNone/>
            </a:pPr>
            <a:r>
              <a:rPr lang="de-AT" altLang="de-DE" sz="1200" b="0" baseline="0" dirty="0" smtClean="0">
                <a:solidFill>
                  <a:schemeClr val="accent4"/>
                </a:solidFill>
                <a:latin typeface="+mn-lt"/>
              </a:rPr>
              <a:t>in der Wahrnehmung gestiegen (wichtig für die Zukunft); es braucht die Unterstützung auch</a:t>
            </a:r>
          </a:p>
          <a:p>
            <a:pPr marL="0" indent="0">
              <a:lnSpc>
                <a:spcPct val="100000"/>
              </a:lnSpc>
              <a:buClr>
                <a:schemeClr val="accent3"/>
              </a:buClr>
              <a:buFont typeface="Arial" panose="020B0604020202020204" pitchFamily="34" charset="0"/>
              <a:buNone/>
            </a:pPr>
            <a:r>
              <a:rPr lang="de-AT" altLang="de-DE" sz="1200" b="0" baseline="0" dirty="0" smtClean="0">
                <a:solidFill>
                  <a:schemeClr val="accent4"/>
                </a:solidFill>
                <a:latin typeface="+mn-lt"/>
              </a:rPr>
              <a:t> von erfahrenen </a:t>
            </a:r>
            <a:r>
              <a:rPr lang="de-AT" altLang="de-DE" sz="1200" b="0" baseline="0" dirty="0" err="1" smtClean="0">
                <a:solidFill>
                  <a:schemeClr val="accent4"/>
                </a:solidFill>
                <a:latin typeface="+mn-lt"/>
              </a:rPr>
              <a:t>KollegInnen</a:t>
            </a:r>
            <a:endParaRPr lang="de-AT" altLang="de-DE" sz="1200" b="0" dirty="0" smtClean="0">
              <a:solidFill>
                <a:schemeClr val="accent4"/>
              </a:solidFill>
              <a:latin typeface="+mn-lt"/>
            </a:endParaRPr>
          </a:p>
          <a:p>
            <a:pPr marL="342900" indent="-342900">
              <a:lnSpc>
                <a:spcPct val="100000"/>
              </a:lnSpc>
              <a:buClr>
                <a:schemeClr val="accent3"/>
              </a:buClr>
              <a:buFont typeface="Arial" panose="020B0604020202020204" pitchFamily="34" charset="0"/>
              <a:buChar char="•"/>
            </a:pPr>
            <a:endParaRPr lang="de-AT" altLang="de-DE" sz="1200" b="1" dirty="0" smtClean="0">
              <a:solidFill>
                <a:schemeClr val="accent4"/>
              </a:solidFill>
              <a:latin typeface="+mn-lt"/>
            </a:endParaRPr>
          </a:p>
          <a:p>
            <a:pPr marL="0" indent="0">
              <a:lnSpc>
                <a:spcPct val="100000"/>
              </a:lnSpc>
              <a:buClr>
                <a:schemeClr val="accent3"/>
              </a:buClr>
              <a:buFont typeface="Arial" panose="020B0604020202020204" pitchFamily="34" charset="0"/>
              <a:buNone/>
            </a:pPr>
            <a:endParaRPr lang="de-AT" altLang="de-DE" sz="1200" b="1" dirty="0" smtClean="0">
              <a:solidFill>
                <a:schemeClr val="accent4"/>
              </a:solidFill>
              <a:latin typeface="+mn-lt"/>
            </a:endParaRPr>
          </a:p>
          <a:p>
            <a:pPr marL="342900" indent="-342900">
              <a:lnSpc>
                <a:spcPct val="100000"/>
              </a:lnSpc>
              <a:buClr>
                <a:schemeClr val="accent3"/>
              </a:buClr>
              <a:buFont typeface="Arial" panose="020B0604020202020204" pitchFamily="34" charset="0"/>
              <a:buChar char="•"/>
            </a:pPr>
            <a:r>
              <a:rPr lang="de-AT" altLang="de-DE" sz="1200" b="1" dirty="0" smtClean="0">
                <a:solidFill>
                  <a:schemeClr val="accent4"/>
                </a:solidFill>
                <a:latin typeface="+mn-lt"/>
              </a:rPr>
              <a:t>Prozessbeteiligung/Partizipation		</a:t>
            </a:r>
          </a:p>
          <a:p>
            <a:pPr marL="0" indent="0">
              <a:lnSpc>
                <a:spcPct val="100000"/>
              </a:lnSpc>
              <a:buClr>
                <a:schemeClr val="accent3"/>
              </a:buClr>
              <a:buFont typeface="Arial" panose="020B0604020202020204" pitchFamily="34" charset="0"/>
              <a:buNone/>
            </a:pPr>
            <a:r>
              <a:rPr lang="de-AT" altLang="de-DE" sz="1200" b="0" dirty="0" smtClean="0">
                <a:solidFill>
                  <a:schemeClr val="accent4"/>
                </a:solidFill>
                <a:latin typeface="+mn-lt"/>
              </a:rPr>
              <a:t>+ Partizipationsprozess</a:t>
            </a:r>
            <a:r>
              <a:rPr lang="de-AT" altLang="de-DE" sz="1200" b="0" baseline="0" dirty="0" smtClean="0">
                <a:solidFill>
                  <a:schemeClr val="accent4"/>
                </a:solidFill>
                <a:latin typeface="+mn-lt"/>
              </a:rPr>
              <a:t> war sehr wichtig für das Gelingen</a:t>
            </a:r>
          </a:p>
          <a:p>
            <a:pPr marL="0" indent="0">
              <a:lnSpc>
                <a:spcPct val="100000"/>
              </a:lnSpc>
              <a:buClr>
                <a:schemeClr val="accent3"/>
              </a:buClr>
              <a:buFont typeface="Arial" panose="020B0604020202020204" pitchFamily="34" charset="0"/>
              <a:buNone/>
            </a:pPr>
            <a:endParaRPr lang="de-AT" altLang="de-DE" sz="1200" b="0" baseline="0" dirty="0" smtClean="0">
              <a:solidFill>
                <a:schemeClr val="accent4"/>
              </a:solidFill>
              <a:latin typeface="+mn-lt"/>
            </a:endParaRPr>
          </a:p>
          <a:p>
            <a:r>
              <a:rPr lang="de-AT" dirty="0" smtClean="0"/>
              <a:t>Für mehrere war es überraschend,</a:t>
            </a:r>
            <a:r>
              <a:rPr lang="de-AT" baseline="0" dirty="0" smtClean="0"/>
              <a:t> dass die Pläne der Kinder, sehr stark von den Erwachsenen abwichen</a:t>
            </a:r>
          </a:p>
          <a:p>
            <a:endParaRPr lang="de-AT" baseline="0" dirty="0" smtClean="0"/>
          </a:p>
          <a:p>
            <a:r>
              <a:rPr lang="de-AT" baseline="0" dirty="0" smtClean="0"/>
              <a:t>Die Entwicklungsprozess wurde von manchen als sehr lang empfunden,</a:t>
            </a:r>
          </a:p>
          <a:p>
            <a:r>
              <a:rPr lang="de-AT" baseline="0" dirty="0" smtClean="0"/>
              <a:t>Sahen das aber wichtig für das Endergebnis.</a:t>
            </a:r>
          </a:p>
          <a:p>
            <a:pPr marL="0" indent="0">
              <a:lnSpc>
                <a:spcPct val="100000"/>
              </a:lnSpc>
              <a:buClr>
                <a:schemeClr val="accent3"/>
              </a:buClr>
              <a:buFont typeface="Arial" panose="020B0604020202020204" pitchFamily="34" charset="0"/>
              <a:buNone/>
            </a:pPr>
            <a:endParaRPr lang="de-AT" altLang="de-DE" sz="1200" b="0" baseline="0" dirty="0" smtClean="0">
              <a:solidFill>
                <a:schemeClr val="accent4"/>
              </a:solidFill>
              <a:latin typeface="+mn-lt"/>
            </a:endParaRPr>
          </a:p>
          <a:p>
            <a:pPr marL="0" indent="0">
              <a:lnSpc>
                <a:spcPct val="100000"/>
              </a:lnSpc>
              <a:buClr>
                <a:schemeClr val="accent3"/>
              </a:buClr>
              <a:buFont typeface="Arial" panose="020B0604020202020204" pitchFamily="34" charset="0"/>
              <a:buNone/>
            </a:pPr>
            <a:endParaRPr lang="de-AT" sz="1200" b="1" dirty="0" smtClean="0">
              <a:solidFill>
                <a:schemeClr val="tx1">
                  <a:lumMod val="65000"/>
                  <a:lumOff val="35000"/>
                </a:schemeClr>
              </a:solidFill>
              <a:latin typeface="+mn-lt"/>
            </a:endParaRPr>
          </a:p>
          <a:p>
            <a:pPr marL="0" indent="0">
              <a:lnSpc>
                <a:spcPct val="100000"/>
              </a:lnSpc>
              <a:buNone/>
            </a:pPr>
            <a:endParaRPr lang="de-AT" sz="1200" b="1" dirty="0" smtClean="0">
              <a:solidFill>
                <a:schemeClr val="tx1">
                  <a:lumMod val="65000"/>
                  <a:lumOff val="35000"/>
                </a:schemeClr>
              </a:solidFill>
              <a:latin typeface="+mn-lt"/>
            </a:endParaRPr>
          </a:p>
          <a:p>
            <a:pPr marL="0" indent="0">
              <a:lnSpc>
                <a:spcPct val="100000"/>
              </a:lnSpc>
              <a:buNone/>
            </a:pPr>
            <a:r>
              <a:rPr lang="de-AT" sz="1200" b="1" i="1" dirty="0" smtClean="0">
                <a:solidFill>
                  <a:schemeClr val="accent6"/>
                </a:solidFill>
                <a:latin typeface="+mn-lt"/>
              </a:rPr>
              <a:t>Fortbildungen und „Lehr-und Lernmaterial“ 		</a:t>
            </a:r>
          </a:p>
          <a:p>
            <a:pPr marL="0" indent="0">
              <a:lnSpc>
                <a:spcPct val="100000"/>
              </a:lnSpc>
              <a:buNone/>
            </a:pPr>
            <a:endParaRPr lang="de-AT" sz="1200" b="1" i="1" dirty="0" smtClean="0">
              <a:solidFill>
                <a:schemeClr val="accent6"/>
              </a:solidFill>
              <a:latin typeface="+mn-lt"/>
            </a:endParaRPr>
          </a:p>
          <a:p>
            <a:pPr marL="0" indent="0">
              <a:lnSpc>
                <a:spcPct val="100000"/>
              </a:lnSpc>
              <a:buNone/>
            </a:pPr>
            <a:r>
              <a:rPr lang="de-AT" sz="1200" b="1" dirty="0" smtClean="0">
                <a:solidFill>
                  <a:schemeClr val="tx1">
                    <a:lumMod val="65000"/>
                    <a:lumOff val="35000"/>
                  </a:schemeClr>
                </a:solidFill>
                <a:latin typeface="+mn-lt"/>
              </a:rPr>
              <a:t>Unterstützung/Material</a:t>
            </a:r>
          </a:p>
          <a:p>
            <a:pPr marL="0" indent="0">
              <a:lnSpc>
                <a:spcPct val="100000"/>
              </a:lnSpc>
              <a:buNone/>
            </a:pPr>
            <a:endParaRPr lang="de-AT" sz="1200" b="1" dirty="0" smtClean="0">
              <a:solidFill>
                <a:schemeClr val="tx1">
                  <a:lumMod val="65000"/>
                  <a:lumOff val="35000"/>
                </a:schemeClr>
              </a:solidFill>
              <a:latin typeface="+mn-lt"/>
            </a:endParaRPr>
          </a:p>
          <a:p>
            <a:pPr marL="0" indent="0">
              <a:lnSpc>
                <a:spcPct val="100000"/>
              </a:lnSpc>
              <a:buNone/>
            </a:pPr>
            <a:r>
              <a:rPr lang="de-AT" sz="1200" b="1" dirty="0" smtClean="0">
                <a:solidFill>
                  <a:srgbClr val="FF0000"/>
                </a:solidFill>
                <a:latin typeface="+mn-lt"/>
              </a:rPr>
              <a:t>NMS</a:t>
            </a:r>
            <a:endParaRPr lang="de-AT" sz="1200" b="0" dirty="0" smtClean="0">
              <a:solidFill>
                <a:srgbClr val="FF0000"/>
              </a:solidFill>
              <a:latin typeface="+mn-lt"/>
            </a:endParaRPr>
          </a:p>
          <a:p>
            <a:pPr marL="0" indent="0">
              <a:lnSpc>
                <a:spcPct val="100000"/>
              </a:lnSpc>
              <a:buNone/>
            </a:pPr>
            <a:r>
              <a:rPr lang="de-AT" sz="1200" dirty="0" smtClean="0">
                <a:solidFill>
                  <a:schemeClr val="tx1">
                    <a:lumMod val="65000"/>
                    <a:lumOff val="35000"/>
                  </a:schemeClr>
                </a:solidFill>
                <a:latin typeface="+mn-lt"/>
              </a:rPr>
              <a:t> keine zusätzlichen </a:t>
            </a:r>
            <a:r>
              <a:rPr lang="de-AT" sz="1200" dirty="0" err="1" smtClean="0">
                <a:solidFill>
                  <a:schemeClr val="tx1">
                    <a:lumMod val="65000"/>
                    <a:lumOff val="35000"/>
                  </a:schemeClr>
                </a:solidFill>
                <a:latin typeface="+mn-lt"/>
              </a:rPr>
              <a:t>Fortbortbildung</a:t>
            </a:r>
            <a:endParaRPr lang="de-AT" sz="1200" dirty="0" smtClean="0">
              <a:solidFill>
                <a:schemeClr val="tx1">
                  <a:lumMod val="65000"/>
                  <a:lumOff val="35000"/>
                </a:schemeClr>
              </a:solidFill>
              <a:latin typeface="+mn-lt"/>
            </a:endParaRPr>
          </a:p>
          <a:p>
            <a:pPr marL="0" indent="0">
              <a:lnSpc>
                <a:spcPct val="100000"/>
              </a:lnSpc>
              <a:buNone/>
            </a:pPr>
            <a:r>
              <a:rPr lang="de-AT" sz="1200" dirty="0" smtClean="0">
                <a:solidFill>
                  <a:schemeClr val="tx1">
                    <a:lumMod val="65000"/>
                    <a:lumOff val="35000"/>
                  </a:schemeClr>
                </a:solidFill>
                <a:latin typeface="+mn-lt"/>
              </a:rPr>
              <a:t>eher fachdidaktische Unterstützung</a:t>
            </a:r>
          </a:p>
          <a:p>
            <a:pPr marL="0" indent="0">
              <a:lnSpc>
                <a:spcPct val="100000"/>
              </a:lnSpc>
              <a:buNone/>
            </a:pPr>
            <a:r>
              <a:rPr lang="de-AT" sz="1200" b="1" dirty="0" smtClean="0">
                <a:solidFill>
                  <a:schemeClr val="tx1">
                    <a:lumMod val="65000"/>
                    <a:lumOff val="35000"/>
                  </a:schemeClr>
                </a:solidFill>
                <a:latin typeface="+mn-lt"/>
              </a:rPr>
              <a:t>					</a:t>
            </a:r>
          </a:p>
          <a:p>
            <a:pPr marL="0" indent="0">
              <a:lnSpc>
                <a:spcPct val="100000"/>
              </a:lnSpc>
              <a:buNone/>
            </a:pPr>
            <a:r>
              <a:rPr lang="de-AT" sz="1200" b="1" dirty="0" smtClean="0">
                <a:solidFill>
                  <a:srgbClr val="FF0000"/>
                </a:solidFill>
                <a:latin typeface="+mn-lt"/>
              </a:rPr>
              <a:t>VS</a:t>
            </a:r>
            <a:endParaRPr lang="de-AT" sz="1200" b="0" dirty="0" smtClean="0">
              <a:solidFill>
                <a:srgbClr val="FF0000"/>
              </a:solidFill>
              <a:latin typeface="+mn-lt"/>
            </a:endParaRPr>
          </a:p>
          <a:p>
            <a:pPr marL="0" indent="0">
              <a:lnSpc>
                <a:spcPct val="100000"/>
              </a:lnSpc>
              <a:buNone/>
            </a:pPr>
            <a:r>
              <a:rPr lang="de-AT" sz="1200" dirty="0" smtClean="0">
                <a:solidFill>
                  <a:srgbClr val="FF0000"/>
                </a:solidFill>
                <a:latin typeface="+mn-lt"/>
              </a:rPr>
              <a:t>Fortbildungen </a:t>
            </a:r>
            <a:r>
              <a:rPr lang="de-AT" sz="1200" dirty="0" smtClean="0">
                <a:solidFill>
                  <a:schemeClr val="tx1">
                    <a:lumMod val="65000"/>
                    <a:lumOff val="35000"/>
                  </a:schemeClr>
                </a:solidFill>
                <a:latin typeface="+mn-lt"/>
              </a:rPr>
              <a:t>tageweise oder eventuell alle zwei Jahre</a:t>
            </a:r>
          </a:p>
          <a:p>
            <a:pPr marL="0" indent="0">
              <a:lnSpc>
                <a:spcPct val="100000"/>
              </a:lnSpc>
              <a:buNone/>
            </a:pPr>
            <a:r>
              <a:rPr lang="de-AT" sz="1200" dirty="0" smtClean="0">
                <a:solidFill>
                  <a:schemeClr val="tx1">
                    <a:lumMod val="65000"/>
                    <a:lumOff val="35000"/>
                  </a:schemeClr>
                </a:solidFill>
                <a:latin typeface="+mn-lt"/>
              </a:rPr>
              <a:t>Fachdidaktische Unterstützung   Fortbildungen, Bücher und Geräte zum Gartenarbeiten</a:t>
            </a:r>
          </a:p>
          <a:p>
            <a:pPr marL="0" indent="0">
              <a:lnSpc>
                <a:spcPct val="100000"/>
              </a:lnSpc>
              <a:buNone/>
            </a:pPr>
            <a:r>
              <a:rPr lang="de-AT" sz="1200" dirty="0" smtClean="0">
                <a:solidFill>
                  <a:schemeClr val="tx1">
                    <a:lumMod val="65000"/>
                    <a:lumOff val="35000"/>
                  </a:schemeClr>
                </a:solidFill>
                <a:latin typeface="+mn-lt"/>
              </a:rPr>
              <a:t>Elternarbeit !!!</a:t>
            </a:r>
          </a:p>
          <a:p>
            <a:pPr marL="0" indent="0">
              <a:lnSpc>
                <a:spcPct val="100000"/>
              </a:lnSpc>
              <a:buNone/>
            </a:pPr>
            <a:r>
              <a:rPr lang="de-AT" sz="1200" dirty="0" smtClean="0">
                <a:solidFill>
                  <a:schemeClr val="tx1">
                    <a:lumMod val="65000"/>
                    <a:lumOff val="35000"/>
                  </a:schemeClr>
                </a:solidFill>
                <a:latin typeface="+mn-lt"/>
              </a:rPr>
              <a:t>Wichtig über die Naturerfahrungen zu reflektieren – der Schulfreiräum fast gleich wie die Natur (er ist gleich/vertraut,</a:t>
            </a:r>
            <a:r>
              <a:rPr lang="de-AT" sz="1200" baseline="0" dirty="0" smtClean="0">
                <a:solidFill>
                  <a:schemeClr val="tx1">
                    <a:lumMod val="65000"/>
                    <a:lumOff val="35000"/>
                  </a:schemeClr>
                </a:solidFill>
                <a:latin typeface="+mn-lt"/>
              </a:rPr>
              <a:t> aber doch immer anders – Wetter, Jahreszeit)</a:t>
            </a:r>
          </a:p>
          <a:p>
            <a:pPr marL="0" indent="0">
              <a:lnSpc>
                <a:spcPct val="100000"/>
              </a:lnSpc>
              <a:buNone/>
            </a:pPr>
            <a:r>
              <a:rPr lang="de-AT" sz="1200" baseline="0" dirty="0" smtClean="0">
                <a:solidFill>
                  <a:schemeClr val="tx1">
                    <a:lumMod val="65000"/>
                    <a:lumOff val="35000"/>
                  </a:schemeClr>
                </a:solidFill>
                <a:latin typeface="+mn-lt"/>
              </a:rPr>
              <a:t>Erfahrungen auf der Erlebnisebene zulassen – lernen passiert nebenbei – alleine machen lassen</a:t>
            </a:r>
            <a:endParaRPr lang="de-AT" sz="1200" dirty="0" smtClean="0">
              <a:solidFill>
                <a:schemeClr val="tx1">
                  <a:lumMod val="65000"/>
                  <a:lumOff val="35000"/>
                </a:schemeClr>
              </a:solidFill>
              <a:latin typeface="+mn-lt"/>
            </a:endParaRPr>
          </a:p>
          <a:p>
            <a:pPr lvl="8">
              <a:lnSpc>
                <a:spcPct val="100000"/>
              </a:lnSpc>
              <a:buFont typeface="Arial" panose="020B0604020202020204" pitchFamily="34" charset="0"/>
              <a:buNone/>
            </a:pPr>
            <a:endParaRPr lang="de-AT" sz="1200" dirty="0" smtClean="0">
              <a:solidFill>
                <a:schemeClr val="tx1">
                  <a:lumMod val="65000"/>
                  <a:lumOff val="35000"/>
                </a:schemeClr>
              </a:solidFill>
              <a:latin typeface="+mn-lt"/>
            </a:endParaRPr>
          </a:p>
          <a:p>
            <a:pPr marL="457200" lvl="1" indent="0">
              <a:lnSpc>
                <a:spcPct val="100000"/>
              </a:lnSpc>
              <a:buNone/>
            </a:pPr>
            <a:r>
              <a:rPr lang="de-AT" sz="1200" b="1" dirty="0" smtClean="0">
                <a:solidFill>
                  <a:schemeClr val="tx1">
                    <a:lumMod val="65000"/>
                    <a:lumOff val="35000"/>
                  </a:schemeClr>
                </a:solidFill>
                <a:latin typeface="+mn-lt"/>
              </a:rPr>
              <a:t>Der</a:t>
            </a:r>
            <a:r>
              <a:rPr lang="de-AT" sz="1200" b="1" baseline="0" dirty="0" smtClean="0">
                <a:solidFill>
                  <a:schemeClr val="tx1">
                    <a:lumMod val="65000"/>
                    <a:lumOff val="35000"/>
                  </a:schemeClr>
                </a:solidFill>
                <a:latin typeface="+mn-lt"/>
              </a:rPr>
              <a:t> Schulfreiraum ist und kann als unterstützende Lehrkraft in der Natur gesehen werden</a:t>
            </a:r>
          </a:p>
          <a:p>
            <a:pPr marL="457200" lvl="1" indent="0">
              <a:lnSpc>
                <a:spcPct val="100000"/>
              </a:lnSpc>
              <a:buNone/>
            </a:pPr>
            <a:r>
              <a:rPr lang="de-AT" sz="1200" b="1" baseline="0" dirty="0" smtClean="0">
                <a:solidFill>
                  <a:schemeClr val="tx1">
                    <a:lumMod val="65000"/>
                    <a:lumOff val="35000"/>
                  </a:schemeClr>
                </a:solidFill>
                <a:latin typeface="+mn-lt"/>
              </a:rPr>
              <a:t> mit der Möglichkeit einer ganzheitlichen Entwicklungsförderung.</a:t>
            </a:r>
          </a:p>
          <a:p>
            <a:pPr marL="457200" lvl="1" indent="0">
              <a:lnSpc>
                <a:spcPct val="100000"/>
              </a:lnSpc>
              <a:buNone/>
            </a:pPr>
            <a:endParaRPr lang="de-AT" sz="1200" b="1" baseline="0" dirty="0" smtClean="0">
              <a:solidFill>
                <a:schemeClr val="tx1">
                  <a:lumMod val="65000"/>
                  <a:lumOff val="35000"/>
                </a:schemeClr>
              </a:solidFill>
              <a:latin typeface="+mn-lt"/>
            </a:endParaRPr>
          </a:p>
        </p:txBody>
      </p:sp>
      <p:sp>
        <p:nvSpPr>
          <p:cNvPr id="4" name="Foliennummernplatzhalter 3"/>
          <p:cNvSpPr>
            <a:spLocks noGrp="1"/>
          </p:cNvSpPr>
          <p:nvPr>
            <p:ph type="sldNum" sz="quarter" idx="10"/>
          </p:nvPr>
        </p:nvSpPr>
        <p:spPr/>
        <p:txBody>
          <a:bodyPr/>
          <a:lstStyle/>
          <a:p>
            <a:fld id="{E0BD06D1-7D4C-4246-A6ED-BA928C868B2D}" type="slidenum">
              <a:rPr lang="de-DE" smtClean="0"/>
              <a:pPr/>
              <a:t>15</a:t>
            </a:fld>
            <a:endParaRPr lang="de-DE"/>
          </a:p>
        </p:txBody>
      </p:sp>
    </p:spTree>
    <p:extLst>
      <p:ext uri="{BB962C8B-B14F-4D97-AF65-F5344CB8AC3E}">
        <p14:creationId xmlns:p14="http://schemas.microsoft.com/office/powerpoint/2010/main" xmlns="" val="1212388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70000"/>
              </a:lnSpc>
              <a:spcBef>
                <a:spcPct val="0"/>
              </a:spcBef>
              <a:buSzTx/>
            </a:pPr>
            <a:r>
              <a:rPr lang="de-AT" altLang="de-DE" b="1" dirty="0" smtClean="0"/>
              <a:t>Praxis:</a:t>
            </a:r>
          </a:p>
          <a:p>
            <a:pPr>
              <a:lnSpc>
                <a:spcPct val="170000"/>
              </a:lnSpc>
              <a:spcBef>
                <a:spcPct val="0"/>
              </a:spcBef>
              <a:buSzTx/>
            </a:pPr>
            <a:r>
              <a:rPr lang="de-AT" altLang="de-DE" dirty="0" smtClean="0"/>
              <a:t>In Schulen – als Gartenpädagogik oder unter anderem Namen</a:t>
            </a:r>
          </a:p>
          <a:p>
            <a:pPr>
              <a:lnSpc>
                <a:spcPct val="170000"/>
              </a:lnSpc>
              <a:spcBef>
                <a:spcPct val="0"/>
              </a:spcBef>
              <a:buSzTx/>
            </a:pPr>
            <a:r>
              <a:rPr lang="de-AT" altLang="de-DE" dirty="0" smtClean="0"/>
              <a:t>Außerschulisch: zum Beispiel City Farm im </a:t>
            </a:r>
            <a:r>
              <a:rPr lang="de-AT" altLang="de-DE" dirty="0" err="1" smtClean="0"/>
              <a:t>Augarten</a:t>
            </a:r>
            <a:r>
              <a:rPr lang="de-AT" altLang="de-DE" dirty="0" smtClean="0"/>
              <a:t> (unterschiedliche Workshops),</a:t>
            </a:r>
            <a:r>
              <a:rPr lang="de-AT" altLang="de-DE" baseline="0" dirty="0" smtClean="0"/>
              <a:t> bei Natur im Garten (Kinderuni usw.); auf Bauernhöfen (Schule am Bauernhof – im Bereich Green Care), Integrationsprojekte – </a:t>
            </a:r>
            <a:r>
              <a:rPr lang="de-AT" altLang="de-DE" baseline="0" dirty="0" err="1" smtClean="0"/>
              <a:t>GartenWerk</a:t>
            </a:r>
            <a:r>
              <a:rPr lang="de-AT" altLang="de-DE" baseline="0" dirty="0" smtClean="0"/>
              <a:t> (fachliche und sprachliche Ausbildung)</a:t>
            </a:r>
          </a:p>
          <a:p>
            <a:pPr>
              <a:lnSpc>
                <a:spcPct val="170000"/>
              </a:lnSpc>
              <a:spcBef>
                <a:spcPct val="0"/>
              </a:spcBef>
              <a:buSzTx/>
            </a:pPr>
            <a:endParaRPr lang="de-AT" altLang="de-DE" baseline="0" dirty="0" smtClean="0"/>
          </a:p>
          <a:p>
            <a:pPr>
              <a:lnSpc>
                <a:spcPct val="170000"/>
              </a:lnSpc>
              <a:spcBef>
                <a:spcPct val="0"/>
              </a:spcBef>
              <a:buSzTx/>
            </a:pPr>
            <a:r>
              <a:rPr lang="de-AT" altLang="de-DE" b="1" baseline="0" dirty="0" smtClean="0"/>
              <a:t>Ausbildung – Naturpädagogik Curriculum</a:t>
            </a:r>
          </a:p>
          <a:p>
            <a:pPr>
              <a:lnSpc>
                <a:spcPct val="170000"/>
              </a:lnSpc>
              <a:spcBef>
                <a:spcPct val="0"/>
              </a:spcBef>
              <a:buSzTx/>
            </a:pPr>
            <a:r>
              <a:rPr lang="de-AT" altLang="de-DE" b="1" baseline="0" dirty="0" smtClean="0"/>
              <a:t>FOBI: </a:t>
            </a:r>
            <a:r>
              <a:rPr lang="de-AT" altLang="de-DE" baseline="0" dirty="0" smtClean="0"/>
              <a:t>PHs in Kooperation mit anderen PHs (HS mit PH Burgenland und Naturpark), HS mit Natur im Garten, HS mit LFI, HS in der Elementarpädagogik</a:t>
            </a:r>
          </a:p>
          <a:p>
            <a:pPr>
              <a:lnSpc>
                <a:spcPct val="170000"/>
              </a:lnSpc>
              <a:spcBef>
                <a:spcPct val="0"/>
              </a:spcBef>
              <a:buSzTx/>
            </a:pPr>
            <a:r>
              <a:rPr lang="de-AT" altLang="de-DE" baseline="0" dirty="0" smtClean="0"/>
              <a:t>Seminare in ganz Ö für </a:t>
            </a:r>
            <a:r>
              <a:rPr lang="de-AT" altLang="de-DE" baseline="0" dirty="0" err="1" smtClean="0"/>
              <a:t>PädagogInnen</a:t>
            </a:r>
            <a:r>
              <a:rPr lang="de-AT" altLang="de-DE" baseline="0" dirty="0" smtClean="0"/>
              <a:t> und </a:t>
            </a:r>
            <a:r>
              <a:rPr lang="de-AT" altLang="de-DE" baseline="0" dirty="0" err="1" smtClean="0"/>
              <a:t>ElementarpädagogInnen</a:t>
            </a:r>
            <a:r>
              <a:rPr lang="de-AT" altLang="de-DE" baseline="0" dirty="0" smtClean="0"/>
              <a:t> – HS auch Natur im Garten</a:t>
            </a:r>
          </a:p>
          <a:p>
            <a:pPr>
              <a:lnSpc>
                <a:spcPct val="170000"/>
              </a:lnSpc>
              <a:spcBef>
                <a:spcPct val="0"/>
              </a:spcBef>
              <a:buSzTx/>
            </a:pPr>
            <a:endParaRPr lang="de-AT" altLang="de-DE" baseline="0" dirty="0" smtClean="0"/>
          </a:p>
          <a:p>
            <a:pPr>
              <a:lnSpc>
                <a:spcPct val="170000"/>
              </a:lnSpc>
              <a:spcBef>
                <a:spcPct val="0"/>
              </a:spcBef>
              <a:buSzTx/>
            </a:pPr>
            <a:r>
              <a:rPr lang="de-AT" altLang="de-DE" b="1" baseline="0" dirty="0" smtClean="0"/>
              <a:t>Wissenschaft:</a:t>
            </a:r>
          </a:p>
          <a:p>
            <a:pPr>
              <a:lnSpc>
                <a:spcPct val="170000"/>
              </a:lnSpc>
              <a:spcBef>
                <a:spcPct val="0"/>
              </a:spcBef>
              <a:buSzTx/>
            </a:pPr>
            <a:r>
              <a:rPr lang="de-AT" altLang="de-DE" baseline="0" dirty="0" smtClean="0"/>
              <a:t>Nur auf </a:t>
            </a:r>
            <a:r>
              <a:rPr lang="de-AT" altLang="de-DE" baseline="0" dirty="0" err="1" smtClean="0"/>
              <a:t>GaPä</a:t>
            </a:r>
            <a:r>
              <a:rPr lang="de-AT" altLang="de-DE" baseline="0" dirty="0" smtClean="0"/>
              <a:t> noch nicht soviel </a:t>
            </a:r>
          </a:p>
          <a:p>
            <a:pPr>
              <a:lnSpc>
                <a:spcPct val="170000"/>
              </a:lnSpc>
              <a:spcBef>
                <a:spcPct val="0"/>
              </a:spcBef>
              <a:buSzTx/>
            </a:pPr>
            <a:r>
              <a:rPr lang="de-AT" altLang="de-DE" baseline="0" dirty="0" smtClean="0"/>
              <a:t>Unsere Studie Gartenpädagogik 2015 (internationale Studie); Begleitstudie jetzt ist für alle was dabei 2018, Abschlussarbeiten </a:t>
            </a:r>
            <a:r>
              <a:rPr lang="de-AT" altLang="de-DE" baseline="0" dirty="0" err="1" smtClean="0"/>
              <a:t>usw</a:t>
            </a:r>
            <a:endParaRPr lang="de-AT" altLang="de-DE" baseline="0" dirty="0" smtClean="0"/>
          </a:p>
          <a:p>
            <a:pPr>
              <a:lnSpc>
                <a:spcPct val="170000"/>
              </a:lnSpc>
              <a:spcBef>
                <a:spcPct val="0"/>
              </a:spcBef>
              <a:buSzTx/>
            </a:pPr>
            <a:endParaRPr lang="de-AT" altLang="de-DE" dirty="0"/>
          </a:p>
          <a:p>
            <a:pPr>
              <a:lnSpc>
                <a:spcPct val="170000"/>
              </a:lnSpc>
              <a:spcBef>
                <a:spcPct val="0"/>
              </a:spcBef>
              <a:buSzTx/>
            </a:pPr>
            <a:r>
              <a:rPr lang="de-AT" altLang="de-DE" dirty="0" smtClean="0"/>
              <a:t>Konferenzen</a:t>
            </a:r>
            <a:r>
              <a:rPr lang="de-AT" altLang="de-DE" baseline="0" dirty="0" smtClean="0"/>
              <a:t> und Tagungen: </a:t>
            </a:r>
            <a:r>
              <a:rPr lang="de-AT" altLang="de-DE" baseline="0" dirty="0" err="1" smtClean="0"/>
              <a:t>Fachtag</a:t>
            </a:r>
            <a:r>
              <a:rPr lang="de-AT" altLang="de-DE" baseline="0" dirty="0" smtClean="0"/>
              <a:t> Gartenpädagogik, Internationale Konferenz Juli zusammen mit Bauernhofpädagogik</a:t>
            </a:r>
            <a:endParaRPr lang="de-AT" altLang="de-DE" dirty="0" smtClean="0"/>
          </a:p>
        </p:txBody>
      </p:sp>
      <p:sp>
        <p:nvSpPr>
          <p:cNvPr id="4" name="Foliennummernplatzhalter 3"/>
          <p:cNvSpPr>
            <a:spLocks noGrp="1"/>
          </p:cNvSpPr>
          <p:nvPr>
            <p:ph type="sldNum" sz="quarter" idx="10"/>
          </p:nvPr>
        </p:nvSpPr>
        <p:spPr/>
        <p:txBody>
          <a:bodyPr/>
          <a:lstStyle/>
          <a:p>
            <a:fld id="{E0BD06D1-7D4C-4246-A6ED-BA928C868B2D}" type="slidenum">
              <a:rPr lang="de-DE" smtClean="0"/>
              <a:pPr/>
              <a:t>16</a:t>
            </a:fld>
            <a:endParaRPr lang="de-DE"/>
          </a:p>
        </p:txBody>
      </p:sp>
    </p:spTree>
    <p:extLst>
      <p:ext uri="{BB962C8B-B14F-4D97-AF65-F5344CB8AC3E}">
        <p14:creationId xmlns:p14="http://schemas.microsoft.com/office/powerpoint/2010/main" xmlns="" val="3793135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So kam es zum Titel.</a:t>
            </a:r>
            <a:r>
              <a:rPr lang="de-AT" baseline="0" dirty="0" smtClean="0"/>
              <a:t> Eine Pädagogin aus vollstem Herzen…</a:t>
            </a:r>
            <a:endParaRPr lang="de-AT" dirty="0"/>
          </a:p>
        </p:txBody>
      </p:sp>
      <p:sp>
        <p:nvSpPr>
          <p:cNvPr id="4" name="Foliennummernplatzhalter 3"/>
          <p:cNvSpPr>
            <a:spLocks noGrp="1"/>
          </p:cNvSpPr>
          <p:nvPr>
            <p:ph type="sldNum" sz="quarter" idx="10"/>
          </p:nvPr>
        </p:nvSpPr>
        <p:spPr/>
        <p:txBody>
          <a:bodyPr/>
          <a:lstStyle/>
          <a:p>
            <a:fld id="{E0BD06D1-7D4C-4246-A6ED-BA928C868B2D}" type="slidenum">
              <a:rPr lang="de-DE" smtClean="0"/>
              <a:pPr/>
              <a:t>17</a:t>
            </a:fld>
            <a:endParaRPr lang="de-DE"/>
          </a:p>
        </p:txBody>
      </p:sp>
    </p:spTree>
    <p:extLst>
      <p:ext uri="{BB962C8B-B14F-4D97-AF65-F5344CB8AC3E}">
        <p14:creationId xmlns:p14="http://schemas.microsoft.com/office/powerpoint/2010/main" xmlns="" val="1025059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xfrm>
            <a:off x="1435100" y="835025"/>
            <a:ext cx="6016625" cy="4167188"/>
          </a:xfrm>
          <a:ln/>
        </p:spPr>
      </p:sp>
      <p:sp>
        <p:nvSpPr>
          <p:cNvPr id="128003" name="Rectangle 3"/>
          <p:cNvSpPr>
            <a:spLocks noGrp="1" noChangeArrowheads="1"/>
          </p:cNvSpPr>
          <p:nvPr>
            <p:ph type="body" idx="1"/>
          </p:nvPr>
        </p:nvSpPr>
        <p:spPr>
          <a:xfrm>
            <a:off x="1182957" y="5285312"/>
            <a:ext cx="6512033" cy="5026191"/>
          </a:xfrm>
          <a:noFill/>
        </p:spPr>
        <p:txBody>
          <a:bodyPr/>
          <a:lstStyle/>
          <a:p>
            <a:endParaRPr lang="de-DE" altLang="de-DE"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544342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E0BD06D1-7D4C-4246-A6ED-BA928C868B2D}" type="slidenum">
              <a:rPr lang="de-DE" smtClean="0"/>
              <a:pPr/>
              <a:t>19</a:t>
            </a:fld>
            <a:endParaRPr lang="de-DE"/>
          </a:p>
        </p:txBody>
      </p:sp>
    </p:spTree>
    <p:extLst>
      <p:ext uri="{BB962C8B-B14F-4D97-AF65-F5344CB8AC3E}">
        <p14:creationId xmlns:p14="http://schemas.microsoft.com/office/powerpoint/2010/main" xmlns="" val="922405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smtClean="0"/>
          </a:p>
          <a:p>
            <a:r>
              <a:rPr lang="de-AT" dirty="0" smtClean="0"/>
              <a:t>Aktionsforschung</a:t>
            </a:r>
            <a:r>
              <a:rPr lang="de-AT" baseline="0" dirty="0" smtClean="0"/>
              <a:t> in der BNE: </a:t>
            </a:r>
            <a:r>
              <a:rPr lang="de-AT" dirty="0" smtClean="0"/>
              <a:t>Bau</a:t>
            </a:r>
            <a:r>
              <a:rPr lang="de-AT" baseline="0" dirty="0" smtClean="0"/>
              <a:t> einer Kräuterspirale mit Fachschülern</a:t>
            </a:r>
          </a:p>
          <a:p>
            <a:endParaRPr lang="de-AT" baseline="0" dirty="0" smtClean="0"/>
          </a:p>
          <a:p>
            <a:r>
              <a:rPr lang="de-AT" baseline="0" dirty="0" smtClean="0"/>
              <a:t>Nach Altrichter und Posch (Lehrerinnen und Lehrer erforschen ihren Unterricht)</a:t>
            </a:r>
          </a:p>
        </p:txBody>
      </p:sp>
      <p:sp>
        <p:nvSpPr>
          <p:cNvPr id="4" name="Foliennummernplatzhalter 3"/>
          <p:cNvSpPr>
            <a:spLocks noGrp="1"/>
          </p:cNvSpPr>
          <p:nvPr>
            <p:ph type="sldNum" sz="quarter" idx="10"/>
          </p:nvPr>
        </p:nvSpPr>
        <p:spPr/>
        <p:txBody>
          <a:bodyPr/>
          <a:lstStyle/>
          <a:p>
            <a:fld id="{ED9EEEDE-D895-4457-BD2D-1C8A47BBE3C4}" type="slidenum">
              <a:rPr lang="de-AT" smtClean="0"/>
              <a:pPr/>
              <a:t>2</a:t>
            </a:fld>
            <a:endParaRPr lang="de-AT"/>
          </a:p>
        </p:txBody>
      </p:sp>
    </p:spTree>
    <p:extLst>
      <p:ext uri="{BB962C8B-B14F-4D97-AF65-F5344CB8AC3E}">
        <p14:creationId xmlns:p14="http://schemas.microsoft.com/office/powerpoint/2010/main" xmlns="" val="1143973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xfrm>
            <a:off x="1435100" y="835025"/>
            <a:ext cx="6016625" cy="4167188"/>
          </a:xfrm>
          <a:ln/>
        </p:spPr>
      </p:sp>
      <p:sp>
        <p:nvSpPr>
          <p:cNvPr id="128003" name="Rectangle 3"/>
          <p:cNvSpPr>
            <a:spLocks noGrp="1" noChangeArrowheads="1"/>
          </p:cNvSpPr>
          <p:nvPr>
            <p:ph type="body" idx="1"/>
          </p:nvPr>
        </p:nvSpPr>
        <p:spPr>
          <a:xfrm>
            <a:off x="1182957" y="5285312"/>
            <a:ext cx="6512033" cy="5026191"/>
          </a:xfrm>
          <a:noFill/>
        </p:spPr>
        <p:txBody>
          <a:bodyPr/>
          <a:lstStyle/>
          <a:p>
            <a:endParaRPr lang="de-DE" altLang="de-DE"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141576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E0BD06D1-7D4C-4246-A6ED-BA928C868B2D}" type="slidenum">
              <a:rPr lang="de-DE" smtClean="0"/>
              <a:pPr/>
              <a:t>21</a:t>
            </a:fld>
            <a:endParaRPr lang="de-DE"/>
          </a:p>
        </p:txBody>
      </p:sp>
    </p:spTree>
    <p:extLst>
      <p:ext uri="{BB962C8B-B14F-4D97-AF65-F5344CB8AC3E}">
        <p14:creationId xmlns:p14="http://schemas.microsoft.com/office/powerpoint/2010/main" xmlns="" val="24291210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70000"/>
              </a:lnSpc>
              <a:spcBef>
                <a:spcPct val="0"/>
              </a:spcBef>
              <a:buSzTx/>
            </a:pPr>
            <a:r>
              <a:rPr lang="de-AT" altLang="de-DE" b="1" dirty="0" smtClean="0"/>
              <a:t>Praxis:</a:t>
            </a:r>
          </a:p>
          <a:p>
            <a:pPr>
              <a:lnSpc>
                <a:spcPct val="170000"/>
              </a:lnSpc>
              <a:spcBef>
                <a:spcPct val="0"/>
              </a:spcBef>
              <a:buSzTx/>
            </a:pPr>
            <a:r>
              <a:rPr lang="de-AT" altLang="de-DE" dirty="0" smtClean="0"/>
              <a:t>In Schulen – als Gartenpädagogik oder unter anderem Namen</a:t>
            </a:r>
          </a:p>
          <a:p>
            <a:pPr>
              <a:lnSpc>
                <a:spcPct val="170000"/>
              </a:lnSpc>
              <a:spcBef>
                <a:spcPct val="0"/>
              </a:spcBef>
              <a:buSzTx/>
            </a:pPr>
            <a:r>
              <a:rPr lang="de-AT" altLang="de-DE" dirty="0" smtClean="0"/>
              <a:t>Außerschulisch: zum Beispiel City Farm im </a:t>
            </a:r>
            <a:r>
              <a:rPr lang="de-AT" altLang="de-DE" dirty="0" err="1" smtClean="0"/>
              <a:t>Augarten</a:t>
            </a:r>
            <a:r>
              <a:rPr lang="de-AT" altLang="de-DE" dirty="0" smtClean="0"/>
              <a:t> (unterschiedliche Workshops),</a:t>
            </a:r>
            <a:r>
              <a:rPr lang="de-AT" altLang="de-DE" baseline="0" dirty="0" smtClean="0"/>
              <a:t> bei Natur im Garten (Kinderuni usw.); auf Bauernhöfen (Schule am Bauernhof – im Bereich Green Care), Integrationsprojekte – </a:t>
            </a:r>
            <a:r>
              <a:rPr lang="de-AT" altLang="de-DE" baseline="0" dirty="0" err="1" smtClean="0"/>
              <a:t>GartenWerk</a:t>
            </a:r>
            <a:r>
              <a:rPr lang="de-AT" altLang="de-DE" baseline="0" dirty="0" smtClean="0"/>
              <a:t> (fachliche und sprachliche Ausbildung)</a:t>
            </a:r>
          </a:p>
          <a:p>
            <a:pPr>
              <a:lnSpc>
                <a:spcPct val="170000"/>
              </a:lnSpc>
              <a:spcBef>
                <a:spcPct val="0"/>
              </a:spcBef>
              <a:buSzTx/>
            </a:pPr>
            <a:endParaRPr lang="de-AT" altLang="de-DE" baseline="0" dirty="0" smtClean="0"/>
          </a:p>
          <a:p>
            <a:pPr>
              <a:lnSpc>
                <a:spcPct val="170000"/>
              </a:lnSpc>
              <a:spcBef>
                <a:spcPct val="0"/>
              </a:spcBef>
              <a:buSzTx/>
            </a:pPr>
            <a:r>
              <a:rPr lang="de-AT" altLang="de-DE" b="1" baseline="0" dirty="0" smtClean="0"/>
              <a:t>Ausbildung – Naturpädagogik Curriculum</a:t>
            </a:r>
          </a:p>
          <a:p>
            <a:pPr>
              <a:lnSpc>
                <a:spcPct val="170000"/>
              </a:lnSpc>
              <a:spcBef>
                <a:spcPct val="0"/>
              </a:spcBef>
              <a:buSzTx/>
            </a:pPr>
            <a:r>
              <a:rPr lang="de-AT" altLang="de-DE" b="1" baseline="0" dirty="0" smtClean="0"/>
              <a:t>FOBI: </a:t>
            </a:r>
            <a:r>
              <a:rPr lang="de-AT" altLang="de-DE" baseline="0" dirty="0" smtClean="0"/>
              <a:t>PHs in Kooperation mit anderen PHs (HS mit PH Burgenland und Naturpark), HS mit Natur im Garten, HS mit LFI, HS in der Elementarpädagogik</a:t>
            </a:r>
          </a:p>
          <a:p>
            <a:pPr>
              <a:lnSpc>
                <a:spcPct val="170000"/>
              </a:lnSpc>
              <a:spcBef>
                <a:spcPct val="0"/>
              </a:spcBef>
              <a:buSzTx/>
            </a:pPr>
            <a:r>
              <a:rPr lang="de-AT" altLang="de-DE" baseline="0" dirty="0" smtClean="0"/>
              <a:t>Seminare in ganz Ö für </a:t>
            </a:r>
            <a:r>
              <a:rPr lang="de-AT" altLang="de-DE" baseline="0" dirty="0" err="1" smtClean="0"/>
              <a:t>PädagogInnen</a:t>
            </a:r>
            <a:r>
              <a:rPr lang="de-AT" altLang="de-DE" baseline="0" dirty="0" smtClean="0"/>
              <a:t> und </a:t>
            </a:r>
            <a:r>
              <a:rPr lang="de-AT" altLang="de-DE" baseline="0" dirty="0" err="1" smtClean="0"/>
              <a:t>ElementarpädagogInnen</a:t>
            </a:r>
            <a:r>
              <a:rPr lang="de-AT" altLang="de-DE" baseline="0" dirty="0" smtClean="0"/>
              <a:t> – HS auch Natur im Garten</a:t>
            </a:r>
          </a:p>
          <a:p>
            <a:pPr>
              <a:lnSpc>
                <a:spcPct val="170000"/>
              </a:lnSpc>
              <a:spcBef>
                <a:spcPct val="0"/>
              </a:spcBef>
              <a:buSzTx/>
            </a:pPr>
            <a:endParaRPr lang="de-AT" altLang="de-DE" baseline="0" dirty="0" smtClean="0"/>
          </a:p>
          <a:p>
            <a:pPr>
              <a:lnSpc>
                <a:spcPct val="170000"/>
              </a:lnSpc>
              <a:spcBef>
                <a:spcPct val="0"/>
              </a:spcBef>
              <a:buSzTx/>
            </a:pPr>
            <a:r>
              <a:rPr lang="de-AT" altLang="de-DE" b="1" baseline="0" dirty="0" smtClean="0"/>
              <a:t>Wissenschaft:</a:t>
            </a:r>
          </a:p>
          <a:p>
            <a:pPr>
              <a:lnSpc>
                <a:spcPct val="170000"/>
              </a:lnSpc>
              <a:spcBef>
                <a:spcPct val="0"/>
              </a:spcBef>
              <a:buSzTx/>
            </a:pPr>
            <a:r>
              <a:rPr lang="de-AT" altLang="de-DE" baseline="0" dirty="0" smtClean="0"/>
              <a:t>Nur auf </a:t>
            </a:r>
            <a:r>
              <a:rPr lang="de-AT" altLang="de-DE" baseline="0" dirty="0" err="1" smtClean="0"/>
              <a:t>GaPä</a:t>
            </a:r>
            <a:r>
              <a:rPr lang="de-AT" altLang="de-DE" baseline="0" dirty="0" smtClean="0"/>
              <a:t> noch nicht soviel </a:t>
            </a:r>
          </a:p>
          <a:p>
            <a:pPr>
              <a:lnSpc>
                <a:spcPct val="170000"/>
              </a:lnSpc>
              <a:spcBef>
                <a:spcPct val="0"/>
              </a:spcBef>
              <a:buSzTx/>
            </a:pPr>
            <a:r>
              <a:rPr lang="de-AT" altLang="de-DE" baseline="0" dirty="0" smtClean="0"/>
              <a:t>Unsere Studie Gartenpädagogik 2015 (internationale Studie); Begleitstudie jetzt ist für alle was dabei 2018, Abschlussarbeiten </a:t>
            </a:r>
            <a:r>
              <a:rPr lang="de-AT" altLang="de-DE" baseline="0" dirty="0" err="1" smtClean="0"/>
              <a:t>usw</a:t>
            </a:r>
            <a:endParaRPr lang="de-AT" altLang="de-DE" baseline="0" dirty="0" smtClean="0"/>
          </a:p>
          <a:p>
            <a:pPr>
              <a:lnSpc>
                <a:spcPct val="170000"/>
              </a:lnSpc>
              <a:spcBef>
                <a:spcPct val="0"/>
              </a:spcBef>
              <a:buSzTx/>
            </a:pPr>
            <a:endParaRPr lang="de-AT" altLang="de-DE" dirty="0"/>
          </a:p>
          <a:p>
            <a:pPr>
              <a:lnSpc>
                <a:spcPct val="170000"/>
              </a:lnSpc>
              <a:spcBef>
                <a:spcPct val="0"/>
              </a:spcBef>
              <a:buSzTx/>
            </a:pPr>
            <a:r>
              <a:rPr lang="de-AT" altLang="de-DE" dirty="0" smtClean="0"/>
              <a:t>Konferenzen</a:t>
            </a:r>
            <a:r>
              <a:rPr lang="de-AT" altLang="de-DE" baseline="0" dirty="0" smtClean="0"/>
              <a:t> und Tagungen: </a:t>
            </a:r>
            <a:r>
              <a:rPr lang="de-AT" altLang="de-DE" baseline="0" dirty="0" err="1" smtClean="0"/>
              <a:t>Fachtag</a:t>
            </a:r>
            <a:r>
              <a:rPr lang="de-AT" altLang="de-DE" baseline="0" dirty="0" smtClean="0"/>
              <a:t> Gartenpädagogik, Internationale Konferenz Juli zusammen mit Bauernhofpädagogik</a:t>
            </a:r>
            <a:endParaRPr lang="de-AT" altLang="de-DE" dirty="0" smtClean="0"/>
          </a:p>
        </p:txBody>
      </p:sp>
      <p:sp>
        <p:nvSpPr>
          <p:cNvPr id="4" name="Foliennummernplatzhalter 3"/>
          <p:cNvSpPr>
            <a:spLocks noGrp="1"/>
          </p:cNvSpPr>
          <p:nvPr>
            <p:ph type="sldNum" sz="quarter" idx="10"/>
          </p:nvPr>
        </p:nvSpPr>
        <p:spPr/>
        <p:txBody>
          <a:bodyPr/>
          <a:lstStyle/>
          <a:p>
            <a:fld id="{E0BD06D1-7D4C-4246-A6ED-BA928C868B2D}" type="slidenum">
              <a:rPr lang="de-DE" smtClean="0">
                <a:solidFill>
                  <a:srgbClr val="000000"/>
                </a:solidFill>
              </a:rPr>
              <a:pPr/>
              <a:t>22</a:t>
            </a:fld>
            <a:endParaRPr lang="de-DE">
              <a:solidFill>
                <a:srgbClr val="000000"/>
              </a:solidFill>
            </a:endParaRPr>
          </a:p>
        </p:txBody>
      </p:sp>
    </p:spTree>
    <p:extLst>
      <p:ext uri="{BB962C8B-B14F-4D97-AF65-F5344CB8AC3E}">
        <p14:creationId xmlns:p14="http://schemas.microsoft.com/office/powerpoint/2010/main" xmlns="" val="7419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31FBB7B7-ECBE-4F46-ABD4-F9885E365EAE}" type="slidenum">
              <a:rPr lang="de-AT" smtClean="0"/>
              <a:pPr/>
              <a:t>23</a:t>
            </a:fld>
            <a:endParaRPr lang="de-AT"/>
          </a:p>
        </p:txBody>
      </p:sp>
    </p:spTree>
    <p:extLst>
      <p:ext uri="{BB962C8B-B14F-4D97-AF65-F5344CB8AC3E}">
        <p14:creationId xmlns:p14="http://schemas.microsoft.com/office/powerpoint/2010/main" xmlns="" val="1789987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E0BD06D1-7D4C-4246-A6ED-BA928C868B2D}" type="slidenum">
              <a:rPr lang="de-DE" smtClean="0"/>
              <a:pPr/>
              <a:t>24</a:t>
            </a:fld>
            <a:endParaRPr lang="de-DE"/>
          </a:p>
        </p:txBody>
      </p:sp>
    </p:spTree>
    <p:extLst>
      <p:ext uri="{BB962C8B-B14F-4D97-AF65-F5344CB8AC3E}">
        <p14:creationId xmlns:p14="http://schemas.microsoft.com/office/powerpoint/2010/main" xmlns="" val="33216713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Didaktik</a:t>
            </a:r>
            <a:r>
              <a:rPr lang="de-AT" baseline="0" dirty="0" smtClean="0"/>
              <a:t> des </a:t>
            </a:r>
            <a:r>
              <a:rPr lang="de-AT" dirty="0" smtClean="0"/>
              <a:t>Fachpraktischen</a:t>
            </a:r>
            <a:r>
              <a:rPr lang="de-AT" baseline="0" dirty="0" smtClean="0"/>
              <a:t> Unterricht 2016</a:t>
            </a:r>
            <a:endParaRPr lang="de-AT" dirty="0"/>
          </a:p>
        </p:txBody>
      </p:sp>
      <p:sp>
        <p:nvSpPr>
          <p:cNvPr id="4" name="Foliennummernplatzhalter 3"/>
          <p:cNvSpPr>
            <a:spLocks noGrp="1"/>
          </p:cNvSpPr>
          <p:nvPr>
            <p:ph type="sldNum" sz="quarter" idx="10"/>
          </p:nvPr>
        </p:nvSpPr>
        <p:spPr/>
        <p:txBody>
          <a:bodyPr/>
          <a:lstStyle/>
          <a:p>
            <a:fld id="{31FBB7B7-ECBE-4F46-ABD4-F9885E365EAE}" type="slidenum">
              <a:rPr lang="de-AT" smtClean="0">
                <a:solidFill>
                  <a:prstClr val="black"/>
                </a:solidFill>
              </a:rPr>
              <a:pPr/>
              <a:t>25</a:t>
            </a:fld>
            <a:endParaRPr lang="de-AT">
              <a:solidFill>
                <a:prstClr val="black"/>
              </a:solidFill>
            </a:endParaRPr>
          </a:p>
        </p:txBody>
      </p:sp>
    </p:spTree>
    <p:extLst>
      <p:ext uri="{BB962C8B-B14F-4D97-AF65-F5344CB8AC3E}">
        <p14:creationId xmlns:p14="http://schemas.microsoft.com/office/powerpoint/2010/main" xmlns="" val="24805015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31FBB7B7-ECBE-4F46-ABD4-F9885E365EAE}" type="slidenum">
              <a:rPr lang="de-AT" smtClean="0">
                <a:solidFill>
                  <a:prstClr val="black"/>
                </a:solidFill>
              </a:rPr>
              <a:pPr/>
              <a:t>26</a:t>
            </a:fld>
            <a:endParaRPr lang="de-AT">
              <a:solidFill>
                <a:prstClr val="black"/>
              </a:solidFill>
            </a:endParaRPr>
          </a:p>
        </p:txBody>
      </p:sp>
    </p:spTree>
    <p:extLst>
      <p:ext uri="{BB962C8B-B14F-4D97-AF65-F5344CB8AC3E}">
        <p14:creationId xmlns:p14="http://schemas.microsoft.com/office/powerpoint/2010/main" xmlns="" val="27571892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57200" lvl="1" indent="0">
              <a:lnSpc>
                <a:spcPct val="100000"/>
              </a:lnSpc>
              <a:buNone/>
            </a:pPr>
            <a:endParaRPr lang="de-AT" sz="1200" b="1" baseline="0" dirty="0" smtClean="0">
              <a:solidFill>
                <a:schemeClr val="tx1">
                  <a:lumMod val="65000"/>
                  <a:lumOff val="35000"/>
                </a:schemeClr>
              </a:solidFill>
              <a:latin typeface="+mn-lt"/>
            </a:endParaRPr>
          </a:p>
        </p:txBody>
      </p:sp>
      <p:sp>
        <p:nvSpPr>
          <p:cNvPr id="4" name="Foliennummernplatzhalter 3"/>
          <p:cNvSpPr>
            <a:spLocks noGrp="1"/>
          </p:cNvSpPr>
          <p:nvPr>
            <p:ph type="sldNum" sz="quarter" idx="10"/>
          </p:nvPr>
        </p:nvSpPr>
        <p:spPr/>
        <p:txBody>
          <a:bodyPr/>
          <a:lstStyle/>
          <a:p>
            <a:fld id="{E0BD06D1-7D4C-4246-A6ED-BA928C868B2D}" type="slidenum">
              <a:rPr lang="de-DE" smtClean="0"/>
              <a:pPr/>
              <a:t>27</a:t>
            </a:fld>
            <a:endParaRPr lang="de-DE"/>
          </a:p>
        </p:txBody>
      </p:sp>
    </p:spTree>
    <p:extLst>
      <p:ext uri="{BB962C8B-B14F-4D97-AF65-F5344CB8AC3E}">
        <p14:creationId xmlns:p14="http://schemas.microsoft.com/office/powerpoint/2010/main" xmlns="" val="722718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E0BD06D1-7D4C-4246-A6ED-BA928C868B2D}" type="slidenum">
              <a:rPr lang="de-DE" smtClean="0"/>
              <a:pPr/>
              <a:t>28</a:t>
            </a:fld>
            <a:endParaRPr lang="de-DE"/>
          </a:p>
        </p:txBody>
      </p:sp>
    </p:spTree>
    <p:extLst>
      <p:ext uri="{BB962C8B-B14F-4D97-AF65-F5344CB8AC3E}">
        <p14:creationId xmlns:p14="http://schemas.microsoft.com/office/powerpoint/2010/main" xmlns="" val="17719475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E0BD06D1-7D4C-4246-A6ED-BA928C868B2D}" type="slidenum">
              <a:rPr lang="de-DE" smtClean="0"/>
              <a:pPr/>
              <a:t>29</a:t>
            </a:fld>
            <a:endParaRPr lang="de-DE"/>
          </a:p>
        </p:txBody>
      </p:sp>
    </p:spTree>
    <p:extLst>
      <p:ext uri="{BB962C8B-B14F-4D97-AF65-F5344CB8AC3E}">
        <p14:creationId xmlns:p14="http://schemas.microsoft.com/office/powerpoint/2010/main" xmlns="" val="2425096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E0BD06D1-7D4C-4246-A6ED-BA928C868B2D}" type="slidenum">
              <a:rPr lang="de-DE" smtClean="0"/>
              <a:pPr/>
              <a:t>3</a:t>
            </a:fld>
            <a:endParaRPr lang="de-DE"/>
          </a:p>
        </p:txBody>
      </p:sp>
    </p:spTree>
    <p:extLst>
      <p:ext uri="{BB962C8B-B14F-4D97-AF65-F5344CB8AC3E}">
        <p14:creationId xmlns:p14="http://schemas.microsoft.com/office/powerpoint/2010/main" xmlns="" val="24607982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Gartenpädagogik</a:t>
            </a:r>
            <a:r>
              <a:rPr lang="de-AT" baseline="0" dirty="0" smtClean="0"/>
              <a:t> in Ö: Ein Haus auf gutem Fundament, das aber noch vielen Richtungen offen ist und in Zukunft noch viel Arbeit brauchen wird.</a:t>
            </a:r>
            <a:endParaRPr lang="de-AT" dirty="0"/>
          </a:p>
        </p:txBody>
      </p:sp>
      <p:sp>
        <p:nvSpPr>
          <p:cNvPr id="4" name="Foliennummernplatzhalter 3"/>
          <p:cNvSpPr>
            <a:spLocks noGrp="1"/>
          </p:cNvSpPr>
          <p:nvPr>
            <p:ph type="sldNum" sz="quarter" idx="10"/>
          </p:nvPr>
        </p:nvSpPr>
        <p:spPr/>
        <p:txBody>
          <a:bodyPr/>
          <a:lstStyle/>
          <a:p>
            <a:fld id="{E0BD06D1-7D4C-4246-A6ED-BA928C868B2D}" type="slidenum">
              <a:rPr lang="de-DE" smtClean="0"/>
              <a:pPr/>
              <a:t>30</a:t>
            </a:fld>
            <a:endParaRPr lang="de-DE"/>
          </a:p>
        </p:txBody>
      </p:sp>
    </p:spTree>
    <p:extLst>
      <p:ext uri="{BB962C8B-B14F-4D97-AF65-F5344CB8AC3E}">
        <p14:creationId xmlns:p14="http://schemas.microsoft.com/office/powerpoint/2010/main" xmlns="" val="2102219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baseline="0" dirty="0" smtClean="0"/>
              <a:t>Was ist Gartenpädagogik? 		Dissertation Joachim Schnitter über Olaf </a:t>
            </a:r>
            <a:r>
              <a:rPr lang="de-DE" b="1" baseline="0" dirty="0" err="1" smtClean="0"/>
              <a:t>Eneroth</a:t>
            </a:r>
            <a:r>
              <a:rPr lang="de-DE" b="1" baseline="0" dirty="0" smtClean="0"/>
              <a:t> (Schwede) – Studie zur Gartenpädagogik für NIG</a:t>
            </a:r>
          </a:p>
          <a:p>
            <a:r>
              <a:rPr lang="de-DE" baseline="0" dirty="0" smtClean="0"/>
              <a:t>Dissertation gefunden über das Leben Olaf </a:t>
            </a:r>
            <a:r>
              <a:rPr lang="de-DE" baseline="0" dirty="0" err="1" smtClean="0"/>
              <a:t>Eneroth</a:t>
            </a:r>
            <a:r>
              <a:rPr lang="de-DE" baseline="0" dirty="0" smtClean="0"/>
              <a:t> (Schwedischer Gartenhistoriker). Leider keine Definition: Joachim Schnitter S. 7 </a:t>
            </a:r>
            <a:r>
              <a:rPr lang="de-DE" i="1" baseline="0" dirty="0" smtClean="0"/>
              <a:t>beschrieb zwar, dass die Schulgartenliteratur in Schweden Jahrzehnte der Literatur in Deutschland voraus sei und welche Unterschiede es da gibt. Interessant in Deutsch</a:t>
            </a:r>
            <a:r>
              <a:rPr lang="de-DE" baseline="0" dirty="0" smtClean="0"/>
              <a:t>!</a:t>
            </a:r>
          </a:p>
          <a:p>
            <a:endParaRPr lang="de-DE" baseline="0" dirty="0" smtClean="0"/>
          </a:p>
          <a:p>
            <a:r>
              <a:rPr lang="de-DE" b="1" baseline="0" dirty="0" smtClean="0"/>
              <a:t>Bild 1: Dissertation</a:t>
            </a:r>
          </a:p>
          <a:p>
            <a:r>
              <a:rPr lang="de-DE" b="1" baseline="0" dirty="0" smtClean="0"/>
              <a:t>Bild 2: Programm Kindergarten Schönbrunn</a:t>
            </a:r>
          </a:p>
          <a:p>
            <a:endParaRPr lang="de-DE" dirty="0" smtClean="0"/>
          </a:p>
          <a:p>
            <a:r>
              <a:rPr lang="de-DE" dirty="0" smtClean="0"/>
              <a:t>Wie kam</a:t>
            </a:r>
            <a:r>
              <a:rPr lang="de-DE" baseline="0" dirty="0" smtClean="0"/>
              <a:t> es zur Begleitstudie? </a:t>
            </a:r>
          </a:p>
          <a:p>
            <a:r>
              <a:rPr lang="de-DE" baseline="0" dirty="0" smtClean="0"/>
              <a:t>Studie was ist Gartenpädagogik für Natur im Garten?</a:t>
            </a:r>
          </a:p>
          <a:p>
            <a:endParaRPr lang="de-DE" baseline="0" dirty="0" smtClean="0"/>
          </a:p>
          <a:p>
            <a:pPr marL="0" indent="0" eaLnBrk="1" hangingPunct="1">
              <a:buFont typeface="Arial" panose="020B0604020202020204" pitchFamily="34" charset="0"/>
              <a:buNone/>
            </a:pPr>
            <a:r>
              <a:rPr lang="de-DE" altLang="de-DE" sz="1200" b="1" baseline="0" dirty="0" smtClean="0"/>
              <a:t>Gemeinsame Definition:</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de-AT" sz="1200" dirty="0" smtClean="0">
                <a:solidFill>
                  <a:schemeClr val="bg1">
                    <a:lumMod val="25000"/>
                  </a:schemeClr>
                </a:solidFill>
              </a:rPr>
              <a:t>Gartenpädagogik ist die Verbindung von gärtnerischer und pädagogischer Arbeit. Sie vermittelt den Lernenden eine hohe Kompetenz, sich neugierig, eigenverantwortlich und handelnd Wissen anzueignen. Durch fachkundige Anleitung und Aufforderung zur Reflexion wird sinnstiftendes Wissen mit Erfahrung verknüpft und so zu fachlicher, persönlicher und sozialer Kompetenz entwickelt. </a:t>
            </a:r>
            <a:endParaRPr lang="de-AT" sz="1200" b="1" kern="0" dirty="0" smtClean="0">
              <a:solidFill>
                <a:srgbClr val="4F81BD">
                  <a:lumMod val="75000"/>
                </a:srgbClr>
              </a:solidFill>
            </a:endParaRPr>
          </a:p>
          <a:p>
            <a:pPr eaLnBrk="1" hangingPunct="1">
              <a:lnSpc>
                <a:spcPct val="100000"/>
              </a:lnSpc>
              <a:spcBef>
                <a:spcPct val="0"/>
              </a:spcBef>
              <a:buClrTx/>
              <a:buSzTx/>
              <a:buFontTx/>
              <a:buNone/>
            </a:pPr>
            <a:endParaRPr lang="de-AT" dirty="0" smtClean="0"/>
          </a:p>
        </p:txBody>
      </p:sp>
      <p:sp>
        <p:nvSpPr>
          <p:cNvPr id="4" name="Foliennummernplatzhalter 3"/>
          <p:cNvSpPr>
            <a:spLocks noGrp="1"/>
          </p:cNvSpPr>
          <p:nvPr>
            <p:ph type="sldNum" sz="quarter" idx="10"/>
          </p:nvPr>
        </p:nvSpPr>
        <p:spPr/>
        <p:txBody>
          <a:bodyPr/>
          <a:lstStyle/>
          <a:p>
            <a:fld id="{E0BD06D1-7D4C-4246-A6ED-BA928C868B2D}" type="slidenum">
              <a:rPr lang="de-DE" smtClean="0"/>
              <a:pPr/>
              <a:t>4</a:t>
            </a:fld>
            <a:endParaRPr lang="de-DE"/>
          </a:p>
        </p:txBody>
      </p:sp>
    </p:spTree>
    <p:extLst>
      <p:ext uri="{BB962C8B-B14F-4D97-AF65-F5344CB8AC3E}">
        <p14:creationId xmlns:p14="http://schemas.microsoft.com/office/powerpoint/2010/main" xmlns="" val="3987058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aseline="0" dirty="0" smtClean="0"/>
              <a:t>Zusammenhang mit der </a:t>
            </a:r>
            <a:r>
              <a:rPr lang="de-AT" dirty="0" smtClean="0"/>
              <a:t>Schulgartenentwicklung und Reformpädagogik:</a:t>
            </a:r>
            <a:r>
              <a:rPr lang="de-AT" baseline="0" dirty="0" smtClean="0"/>
              <a:t> Reformpädagogik populär in den 80iger Jahren immer mehr, aber schon früher Anfang des 19.Jhd und nach dem 2. Weltkrieg. Schulgärten hatten vor allem im Biologieunterricht zuerst eine Bedeutung – ganz wichtig das Biotop. </a:t>
            </a:r>
          </a:p>
          <a:p>
            <a:endParaRPr lang="de-AT"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de-AT" baseline="0" dirty="0" smtClean="0"/>
              <a:t>Interesse an </a:t>
            </a:r>
            <a:r>
              <a:rPr lang="de-AT" b="1" baseline="0" dirty="0" smtClean="0"/>
              <a:t>„Privatgarten“ </a:t>
            </a:r>
            <a:r>
              <a:rPr lang="de-AT" baseline="0" dirty="0" smtClean="0"/>
              <a:t>steigt und parallel die Entwicklung der </a:t>
            </a:r>
            <a:r>
              <a:rPr lang="de-AT" b="1" baseline="0" dirty="0" smtClean="0"/>
              <a:t>Gartenpädagogik: </a:t>
            </a:r>
          </a:p>
          <a:p>
            <a:pPr marL="0" marR="0" indent="0" algn="l" defTabSz="914400" rtl="0" eaLnBrk="1" fontAlgn="base" latinLnBrk="0" hangingPunct="1">
              <a:lnSpc>
                <a:spcPct val="100000"/>
              </a:lnSpc>
              <a:spcBef>
                <a:spcPct val="30000"/>
              </a:spcBef>
              <a:spcAft>
                <a:spcPct val="0"/>
              </a:spcAft>
              <a:buClrTx/>
              <a:buSzTx/>
              <a:buFontTx/>
              <a:buNone/>
              <a:tabLst/>
              <a:defRPr/>
            </a:pPr>
            <a:r>
              <a:rPr lang="de-AT" b="1" baseline="0" dirty="0" smtClean="0"/>
              <a:t>Privatgarten: </a:t>
            </a:r>
            <a:r>
              <a:rPr lang="de-AT" b="0" baseline="0" dirty="0" smtClean="0"/>
              <a:t>Der Trend zum </a:t>
            </a:r>
            <a:r>
              <a:rPr lang="de-AT" b="0" baseline="0" dirty="0" err="1" smtClean="0"/>
              <a:t>Garteln</a:t>
            </a:r>
            <a:r>
              <a:rPr lang="de-AT" b="0" baseline="0" dirty="0" smtClean="0"/>
              <a:t> ist noch immer im Steigen – der Bereich wo ich ohne Einfluss von Außen selbsttätig sein kann</a:t>
            </a:r>
            <a:r>
              <a:rPr lang="de-AT" b="0" baseline="0" smtClean="0"/>
              <a:t>! </a:t>
            </a:r>
          </a:p>
          <a:p>
            <a:pPr marL="0" marR="0" indent="0" algn="l" defTabSz="914400" rtl="0" eaLnBrk="1" fontAlgn="base" latinLnBrk="0" hangingPunct="1">
              <a:lnSpc>
                <a:spcPct val="100000"/>
              </a:lnSpc>
              <a:spcBef>
                <a:spcPct val="30000"/>
              </a:spcBef>
              <a:spcAft>
                <a:spcPct val="0"/>
              </a:spcAft>
              <a:buClrTx/>
              <a:buSzTx/>
              <a:buFontTx/>
              <a:buNone/>
              <a:tabLst/>
              <a:defRPr/>
            </a:pPr>
            <a:endParaRPr lang="de-AT" b="0"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de-AT" b="1" baseline="0" dirty="0" smtClean="0"/>
              <a:t>Trend das Thema Gesundheit </a:t>
            </a:r>
            <a:r>
              <a:rPr lang="de-AT" b="0" baseline="0" dirty="0" smtClean="0"/>
              <a:t>– liegt seit 2018 in DL nicht mehr an 1. Stelle, sondern die „Natur“ – gemeint das Langsame, dass man wieder mehr auf sich schaut, der reine Körperkult der Optimierung geht zurück (nur minimal) und wird von der Achtsamkeit abgelöst.</a:t>
            </a:r>
          </a:p>
          <a:p>
            <a:pPr marL="0" marR="0" indent="0" algn="l" defTabSz="914400" rtl="0" eaLnBrk="1" fontAlgn="base" latinLnBrk="0" hangingPunct="1">
              <a:lnSpc>
                <a:spcPct val="100000"/>
              </a:lnSpc>
              <a:spcBef>
                <a:spcPct val="30000"/>
              </a:spcBef>
              <a:spcAft>
                <a:spcPct val="0"/>
              </a:spcAft>
              <a:buClrTx/>
              <a:buSzTx/>
              <a:buFontTx/>
              <a:buNone/>
              <a:tabLst/>
              <a:defRPr/>
            </a:pPr>
            <a:r>
              <a:rPr lang="de-AT" b="1" i="1" baseline="0" dirty="0" smtClean="0"/>
              <a:t>Achtsamkeitsthemen</a:t>
            </a:r>
            <a:r>
              <a:rPr lang="de-AT" b="0" baseline="0" dirty="0" smtClean="0"/>
              <a:t> mit dem Garten zu verbinden ist vielfach möglich…</a:t>
            </a:r>
          </a:p>
          <a:p>
            <a:pPr marL="0" marR="0" indent="0" algn="l" defTabSz="914400" rtl="0" eaLnBrk="1" fontAlgn="base" latinLnBrk="0" hangingPunct="1">
              <a:lnSpc>
                <a:spcPct val="100000"/>
              </a:lnSpc>
              <a:spcBef>
                <a:spcPct val="30000"/>
              </a:spcBef>
              <a:spcAft>
                <a:spcPct val="0"/>
              </a:spcAft>
              <a:buClrTx/>
              <a:buSzTx/>
              <a:buFontTx/>
              <a:buNone/>
              <a:tabLst/>
              <a:defRPr/>
            </a:pPr>
            <a:endParaRPr lang="de-AT" b="0"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de-AT" b="1" baseline="0" dirty="0" err="1" smtClean="0"/>
              <a:t>GartenPä</a:t>
            </a:r>
            <a:r>
              <a:rPr lang="de-AT" b="1" baseline="0" dirty="0" smtClean="0"/>
              <a:t>: </a:t>
            </a:r>
            <a:r>
              <a:rPr lang="de-AT" b="0" baseline="0" dirty="0" smtClean="0"/>
              <a:t>Hatte früher ein ökonomisches Ziel (Garten zur Lebensmittelherstellung). Jetzt – Zugang zum Lebensmittel und darüber wieder zur Natur (</a:t>
            </a:r>
            <a:r>
              <a:rPr lang="de-AT" b="0" baseline="0" dirty="0" err="1" smtClean="0"/>
              <a:t>Louv</a:t>
            </a:r>
            <a:r>
              <a:rPr lang="de-AT" b="0" baseline="0" dirty="0" smtClean="0"/>
              <a:t>)</a:t>
            </a:r>
            <a:endParaRPr lang="de-AT" b="0" dirty="0" smtClean="0"/>
          </a:p>
          <a:p>
            <a:endParaRPr lang="de-AT" b="0" dirty="0"/>
          </a:p>
        </p:txBody>
      </p:sp>
      <p:sp>
        <p:nvSpPr>
          <p:cNvPr id="4" name="Foliennummernplatzhalter 3"/>
          <p:cNvSpPr>
            <a:spLocks noGrp="1"/>
          </p:cNvSpPr>
          <p:nvPr>
            <p:ph type="sldNum" sz="quarter" idx="10"/>
          </p:nvPr>
        </p:nvSpPr>
        <p:spPr/>
        <p:txBody>
          <a:bodyPr/>
          <a:lstStyle/>
          <a:p>
            <a:fld id="{E0BD06D1-7D4C-4246-A6ED-BA928C868B2D}" type="slidenum">
              <a:rPr lang="de-DE" smtClean="0"/>
              <a:pPr/>
              <a:t>5</a:t>
            </a:fld>
            <a:endParaRPr lang="de-DE"/>
          </a:p>
        </p:txBody>
      </p:sp>
    </p:spTree>
    <p:extLst>
      <p:ext uri="{BB962C8B-B14F-4D97-AF65-F5344CB8AC3E}">
        <p14:creationId xmlns:p14="http://schemas.microsoft.com/office/powerpoint/2010/main" xmlns="" val="3762550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1" i="0" u="none" strike="noStrike" kern="1200" baseline="0" dirty="0" smtClean="0">
                <a:solidFill>
                  <a:schemeClr val="tx1"/>
                </a:solidFill>
                <a:latin typeface="Arial" charset="0"/>
                <a:ea typeface="ヒラギノ角ゴ Pro W3" pitchFamily="80" charset="-128"/>
                <a:cs typeface="+mn-cs"/>
              </a:rPr>
              <a:t>Internationale Studie: Literatur und Forschungsstudien</a:t>
            </a:r>
          </a:p>
          <a:p>
            <a:r>
              <a:rPr lang="de-AT" sz="1200" b="1" i="0" u="none" strike="noStrike" kern="1200" baseline="0" dirty="0" smtClean="0">
                <a:solidFill>
                  <a:schemeClr val="tx1"/>
                </a:solidFill>
                <a:latin typeface="Arial" charset="0"/>
                <a:ea typeface="ヒラギノ角ゴ Pro W3" pitchFamily="80" charset="-128"/>
                <a:cs typeface="+mn-cs"/>
              </a:rPr>
              <a:t>Die 4 Hauptbereiche der Ergebnisse kurz in der Übersicht – werde nicht im Detail darauf eingehen – nachlesbar in den Publikationen auf der </a:t>
            </a:r>
            <a:r>
              <a:rPr lang="de-AT" sz="1200" b="1" i="0" u="none" strike="noStrike" kern="1200" baseline="0" dirty="0" err="1" smtClean="0">
                <a:solidFill>
                  <a:schemeClr val="tx1"/>
                </a:solidFill>
                <a:latin typeface="Arial" charset="0"/>
                <a:ea typeface="ヒラギノ角ゴ Pro W3" pitchFamily="80" charset="-128"/>
                <a:cs typeface="+mn-cs"/>
              </a:rPr>
              <a:t>GreenCare</a:t>
            </a:r>
            <a:r>
              <a:rPr lang="de-AT" sz="1200" b="1" i="0" u="none" strike="noStrike" kern="1200" baseline="0" dirty="0" smtClean="0">
                <a:solidFill>
                  <a:schemeClr val="tx1"/>
                </a:solidFill>
                <a:latin typeface="Arial" charset="0"/>
                <a:ea typeface="ヒラギノ角ゴ Pro W3" pitchFamily="80" charset="-128"/>
                <a:cs typeface="+mn-cs"/>
              </a:rPr>
              <a:t> Website (jetzt noch unter aktuellem, in Kürze besser sichtbar)</a:t>
            </a:r>
          </a:p>
          <a:p>
            <a:endParaRPr lang="de-AT" sz="1200" b="1" i="0" u="none" strike="noStrike" kern="1200" baseline="0" dirty="0" smtClean="0">
              <a:solidFill>
                <a:schemeClr val="tx1"/>
              </a:solidFill>
              <a:latin typeface="Arial" charset="0"/>
              <a:ea typeface="ヒラギノ角ゴ Pro W3" pitchFamily="80" charset="-128"/>
              <a:cs typeface="+mn-cs"/>
            </a:endParaRPr>
          </a:p>
          <a:p>
            <a:r>
              <a:rPr lang="de-AT" sz="1200" b="1" i="0" u="none" strike="noStrike" kern="1200" baseline="0" dirty="0" smtClean="0">
                <a:solidFill>
                  <a:schemeClr val="tx1"/>
                </a:solidFill>
                <a:latin typeface="Arial" charset="0"/>
                <a:ea typeface="ヒラギノ角ゴ Pro W3" pitchFamily="80" charset="-128"/>
                <a:cs typeface="+mn-cs"/>
              </a:rPr>
              <a:t>Zusammengefasst: </a:t>
            </a:r>
            <a:r>
              <a:rPr lang="de-AT" sz="1200" b="0" i="0" u="none" strike="noStrike" kern="1200" baseline="0" dirty="0" smtClean="0">
                <a:solidFill>
                  <a:schemeClr val="tx1"/>
                </a:solidFill>
                <a:latin typeface="Arial" charset="0"/>
                <a:ea typeface="ヒラギノ角ゴ Pro W3" pitchFamily="80" charset="-128"/>
                <a:cs typeface="+mn-cs"/>
              </a:rPr>
              <a:t>Es gibt empirische Belege vor allem in internationalen Studien, dass gartenpädagogische Aktivitäten sich auf unterschiedliche Bereiche auswirken können.</a:t>
            </a:r>
          </a:p>
          <a:p>
            <a:endParaRPr lang="de-AT" sz="1200" b="1" i="0" u="none" strike="noStrike" kern="1200" baseline="0" dirty="0" smtClean="0">
              <a:solidFill>
                <a:schemeClr val="tx1"/>
              </a:solidFill>
              <a:latin typeface="Arial" charset="0"/>
              <a:ea typeface="ヒラギノ角ゴ Pro W3" pitchFamily="80" charset="-128"/>
              <a:cs typeface="+mn-cs"/>
            </a:endParaRPr>
          </a:p>
          <a:p>
            <a:r>
              <a:rPr lang="de-AT" sz="1200" b="1" i="0" u="none" strike="noStrike" kern="1200" baseline="0" dirty="0" smtClean="0">
                <a:solidFill>
                  <a:schemeClr val="tx1"/>
                </a:solidFill>
                <a:latin typeface="Arial" charset="0"/>
                <a:ea typeface="ヒラギノ角ゴ Pro W3" pitchFamily="80" charset="-128"/>
                <a:cs typeface="+mn-cs"/>
              </a:rPr>
              <a:t>Lernen und Lehren im Garten</a:t>
            </a:r>
          </a:p>
          <a:p>
            <a:r>
              <a:rPr lang="de-AT" sz="1200" b="0" i="0" u="none" strike="noStrike" kern="1200" baseline="0" dirty="0" smtClean="0">
                <a:solidFill>
                  <a:schemeClr val="tx1"/>
                </a:solidFill>
                <a:latin typeface="Arial" charset="0"/>
                <a:ea typeface="ヒラギノ角ゴ Pro W3" pitchFamily="80" charset="-128"/>
                <a:cs typeface="+mn-cs"/>
              </a:rPr>
              <a:t>Analyse über Ursprung, Definition, Abgrenzung</a:t>
            </a:r>
          </a:p>
          <a:p>
            <a:r>
              <a:rPr lang="de-AT" sz="1200" b="0" i="0" u="none" strike="noStrike" kern="1200" baseline="0" dirty="0" smtClean="0">
                <a:solidFill>
                  <a:schemeClr val="tx1"/>
                </a:solidFill>
                <a:latin typeface="Arial" charset="0"/>
                <a:ea typeface="ヒラギノ角ゴ Pro W3" pitchFamily="80" charset="-128"/>
                <a:cs typeface="+mn-cs"/>
              </a:rPr>
              <a:t>und Wirkung von Gartenpädagogik 2015</a:t>
            </a:r>
          </a:p>
          <a:p>
            <a:r>
              <a:rPr lang="de-AT" sz="1200" b="0" i="0" u="none" strike="noStrike" kern="1200" baseline="0" dirty="0" smtClean="0">
                <a:solidFill>
                  <a:schemeClr val="tx1"/>
                </a:solidFill>
                <a:latin typeface="Arial" charset="0"/>
                <a:ea typeface="ヒラギノ角ゴ Pro W3" pitchFamily="80" charset="-128"/>
                <a:cs typeface="+mn-cs"/>
              </a:rPr>
              <a:t>DI Roswitha Wolf und Dr. Dorit Haubenhofer</a:t>
            </a:r>
          </a:p>
          <a:p>
            <a:endParaRPr lang="de-AT" dirty="0" smtClean="0"/>
          </a:p>
          <a:p>
            <a:pPr lvl="0" fontAlgn="base">
              <a:lnSpc>
                <a:spcPct val="150000"/>
              </a:lnSpc>
              <a:spcBef>
                <a:spcPct val="50000"/>
              </a:spcBef>
              <a:spcAft>
                <a:spcPct val="0"/>
              </a:spcAft>
              <a:defRPr/>
            </a:pPr>
            <a:r>
              <a:rPr lang="de-AT" sz="1400" b="1" kern="0" dirty="0" smtClean="0">
                <a:solidFill>
                  <a:schemeClr val="accent1">
                    <a:lumMod val="75000"/>
                  </a:schemeClr>
                </a:solidFill>
              </a:rPr>
              <a:t>Ergebnisse der Literaturanalyse</a:t>
            </a:r>
          </a:p>
          <a:p>
            <a:pPr marL="84138" lvl="0" indent="-84138" fontAlgn="base">
              <a:spcBef>
                <a:spcPct val="50000"/>
              </a:spcBef>
              <a:spcAft>
                <a:spcPct val="0"/>
              </a:spcAft>
              <a:buClr>
                <a:schemeClr val="accent1">
                  <a:lumMod val="75000"/>
                </a:schemeClr>
              </a:buClr>
              <a:buFont typeface="Arial" panose="020B0604020202020204" pitchFamily="34" charset="0"/>
              <a:buChar char="•"/>
              <a:defRPr/>
            </a:pPr>
            <a:r>
              <a:rPr lang="de-AT" sz="1200" dirty="0" smtClean="0">
                <a:solidFill>
                  <a:schemeClr val="bg1">
                    <a:lumMod val="25000"/>
                  </a:schemeClr>
                </a:solidFill>
              </a:rPr>
              <a:t>Wirkung auf die schulischen Leistungen: Im</a:t>
            </a:r>
            <a:r>
              <a:rPr lang="de-AT" sz="1200" baseline="0" dirty="0" smtClean="0">
                <a:solidFill>
                  <a:schemeClr val="bg1">
                    <a:lumMod val="25000"/>
                  </a:schemeClr>
                </a:solidFill>
              </a:rPr>
              <a:t> Unterricht sowohl die Themen als auch die positiven Einflüsse, wenn Kinder im Garten „arbeiten“ (frische Luft, Motorik, verbessert die kognitive Leistung)</a:t>
            </a:r>
            <a:endParaRPr lang="de-AT" sz="1200" dirty="0" smtClean="0">
              <a:solidFill>
                <a:schemeClr val="bg1">
                  <a:lumMod val="25000"/>
                </a:schemeClr>
              </a:solidFill>
            </a:endParaRPr>
          </a:p>
          <a:p>
            <a:pPr marL="84138" lvl="0" indent="-84138" fontAlgn="base">
              <a:spcBef>
                <a:spcPct val="50000"/>
              </a:spcBef>
              <a:spcAft>
                <a:spcPct val="0"/>
              </a:spcAft>
              <a:buClr>
                <a:schemeClr val="accent1">
                  <a:lumMod val="75000"/>
                </a:schemeClr>
              </a:buClr>
              <a:buFont typeface="Arial" panose="020B0604020202020204" pitchFamily="34" charset="0"/>
              <a:buChar char="•"/>
              <a:defRPr/>
            </a:pPr>
            <a:r>
              <a:rPr lang="de-AT" sz="1200" dirty="0" smtClean="0">
                <a:solidFill>
                  <a:schemeClr val="bg1">
                    <a:lumMod val="25000"/>
                  </a:schemeClr>
                </a:solidFill>
              </a:rPr>
              <a:t>Wirkung auf die Kenntnisse über Nahrungsmittel:</a:t>
            </a:r>
            <a:r>
              <a:rPr lang="de-AT" sz="1200" baseline="0" dirty="0" smtClean="0">
                <a:solidFill>
                  <a:schemeClr val="bg1">
                    <a:lumMod val="25000"/>
                  </a:schemeClr>
                </a:solidFill>
              </a:rPr>
              <a:t> Die meisten internationalen Studien in diesem Bereich. K essen mehr Obst und Gemüse. Lernen über einem nicht bekannte Kulturen – Integration (unser </a:t>
            </a:r>
            <a:r>
              <a:rPr lang="de-AT" sz="1200" baseline="0" dirty="0" err="1" smtClean="0">
                <a:solidFill>
                  <a:schemeClr val="bg1">
                    <a:lumMod val="25000"/>
                  </a:schemeClr>
                </a:solidFill>
              </a:rPr>
              <a:t>GartenWerk</a:t>
            </a:r>
            <a:r>
              <a:rPr lang="de-AT" sz="1200" baseline="0" dirty="0" smtClean="0">
                <a:solidFill>
                  <a:schemeClr val="bg1">
                    <a:lumMod val="25000"/>
                  </a:schemeClr>
                </a:solidFill>
              </a:rPr>
              <a:t>). Wahrscheinlichkeit sich selbst wieder etwas zu kochen steigt – Kalifornien Schulgartenentwicklung</a:t>
            </a:r>
            <a:endParaRPr lang="de-AT" sz="1200" dirty="0" smtClean="0">
              <a:solidFill>
                <a:schemeClr val="bg1">
                  <a:lumMod val="25000"/>
                </a:schemeClr>
              </a:solidFill>
            </a:endParaRPr>
          </a:p>
          <a:p>
            <a:pPr marL="84138" lvl="0" indent="-84138" fontAlgn="base">
              <a:spcBef>
                <a:spcPct val="50000"/>
              </a:spcBef>
              <a:spcAft>
                <a:spcPct val="0"/>
              </a:spcAft>
              <a:buClr>
                <a:schemeClr val="accent1">
                  <a:lumMod val="75000"/>
                </a:schemeClr>
              </a:buClr>
              <a:buFont typeface="Arial" panose="020B0604020202020204" pitchFamily="34" charset="0"/>
              <a:buChar char="•"/>
              <a:defRPr/>
            </a:pPr>
            <a:r>
              <a:rPr lang="de-AT" sz="1200" dirty="0" smtClean="0">
                <a:solidFill>
                  <a:schemeClr val="bg1">
                    <a:lumMod val="25000"/>
                  </a:schemeClr>
                </a:solidFill>
              </a:rPr>
              <a:t>Wirkung auf die gesunde Entwicklung von Kindern: Selbstwahrnehmung (=besser Umweltwahrnehmung), Motivation</a:t>
            </a:r>
            <a:r>
              <a:rPr lang="de-AT" sz="1200" baseline="0" dirty="0" smtClean="0">
                <a:solidFill>
                  <a:schemeClr val="bg1">
                    <a:lumMod val="25000"/>
                  </a:schemeClr>
                </a:solidFill>
              </a:rPr>
              <a:t> und Selbstwertgefühl steigt (</a:t>
            </a:r>
            <a:r>
              <a:rPr lang="de-AT" sz="1200" baseline="0" dirty="0" err="1" smtClean="0">
                <a:solidFill>
                  <a:schemeClr val="bg1">
                    <a:lumMod val="25000"/>
                  </a:schemeClr>
                </a:solidFill>
              </a:rPr>
              <a:t>Domis</a:t>
            </a:r>
            <a:r>
              <a:rPr lang="de-AT" sz="1200" baseline="0" dirty="0" smtClean="0">
                <a:solidFill>
                  <a:schemeClr val="bg1">
                    <a:lumMod val="25000"/>
                  </a:schemeClr>
                </a:solidFill>
              </a:rPr>
              <a:t>). Beziehung wird hergestellt – schütze das was ich kenne.</a:t>
            </a:r>
            <a:endParaRPr lang="de-AT" sz="1200" dirty="0" smtClean="0">
              <a:solidFill>
                <a:schemeClr val="bg1">
                  <a:lumMod val="25000"/>
                </a:schemeClr>
              </a:solidFill>
            </a:endParaRPr>
          </a:p>
          <a:p>
            <a:pPr marL="84138" lvl="0" indent="-84138" fontAlgn="base">
              <a:spcBef>
                <a:spcPct val="50000"/>
              </a:spcBef>
              <a:spcAft>
                <a:spcPct val="0"/>
              </a:spcAft>
              <a:buClr>
                <a:schemeClr val="accent1">
                  <a:lumMod val="75000"/>
                </a:schemeClr>
              </a:buClr>
              <a:buFont typeface="Arial" panose="020B0604020202020204" pitchFamily="34" charset="0"/>
              <a:buChar char="•"/>
              <a:defRPr/>
            </a:pPr>
            <a:r>
              <a:rPr lang="de-AT" sz="1200" dirty="0" smtClean="0">
                <a:solidFill>
                  <a:schemeClr val="bg1">
                    <a:lumMod val="25000"/>
                  </a:schemeClr>
                </a:solidFill>
              </a:rPr>
              <a:t>Wirkung auf den Gemeinschaftssinn: Bindung zur Schule steigt. Einbezug der Eltern,</a:t>
            </a:r>
            <a:r>
              <a:rPr lang="de-AT" sz="1200" baseline="0" dirty="0" smtClean="0">
                <a:solidFill>
                  <a:schemeClr val="bg1">
                    <a:lumMod val="25000"/>
                  </a:schemeClr>
                </a:solidFill>
              </a:rPr>
              <a:t> Gemeinden…</a:t>
            </a:r>
            <a:endParaRPr lang="de-AT" sz="1200" b="1" kern="0" dirty="0" smtClean="0">
              <a:solidFill>
                <a:srgbClr val="4F81BD">
                  <a:lumMod val="75000"/>
                </a:srgbClr>
              </a:solidFill>
            </a:endParaRPr>
          </a:p>
          <a:p>
            <a:endParaRPr lang="de-AT" dirty="0" smtClean="0"/>
          </a:p>
          <a:p>
            <a:endParaRPr lang="de-AT" dirty="0" smtClean="0"/>
          </a:p>
          <a:p>
            <a:endParaRPr lang="de-AT" dirty="0" smtClean="0"/>
          </a:p>
          <a:p>
            <a:r>
              <a:rPr lang="de-AT" dirty="0" smtClean="0"/>
              <a:t>Basis</a:t>
            </a:r>
            <a:r>
              <a:rPr lang="de-AT" baseline="0" dirty="0" smtClean="0"/>
              <a:t> für die Studie deren Ergebnisse von mir nachfolgend erläutert werden.</a:t>
            </a:r>
            <a:endParaRPr lang="de-AT" dirty="0"/>
          </a:p>
        </p:txBody>
      </p:sp>
      <p:sp>
        <p:nvSpPr>
          <p:cNvPr id="4" name="Foliennummernplatzhalter 3"/>
          <p:cNvSpPr>
            <a:spLocks noGrp="1"/>
          </p:cNvSpPr>
          <p:nvPr>
            <p:ph type="sldNum" sz="quarter" idx="10"/>
          </p:nvPr>
        </p:nvSpPr>
        <p:spPr/>
        <p:txBody>
          <a:bodyPr/>
          <a:lstStyle/>
          <a:p>
            <a:fld id="{E0BD06D1-7D4C-4246-A6ED-BA928C868B2D}" type="slidenum">
              <a:rPr lang="de-DE" smtClean="0"/>
              <a:pPr/>
              <a:t>6</a:t>
            </a:fld>
            <a:endParaRPr lang="de-DE"/>
          </a:p>
        </p:txBody>
      </p:sp>
    </p:spTree>
    <p:extLst>
      <p:ext uri="{BB962C8B-B14F-4D97-AF65-F5344CB8AC3E}">
        <p14:creationId xmlns:p14="http://schemas.microsoft.com/office/powerpoint/2010/main" xmlns="" val="2204429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1" dirty="0" smtClean="0"/>
              <a:t>Möglichkeit zur Studie…</a:t>
            </a:r>
          </a:p>
          <a:p>
            <a:endParaRPr lang="de-AT" dirty="0" smtClean="0"/>
          </a:p>
          <a:p>
            <a:r>
              <a:rPr lang="de-AT" dirty="0" smtClean="0"/>
              <a:t>Es</a:t>
            </a:r>
            <a:r>
              <a:rPr lang="de-AT" baseline="0" dirty="0" smtClean="0"/>
              <a:t> war extrem spannend, als wir von der Möglichkeit erfahren hatten eine Begleitstudie zu machen.</a:t>
            </a:r>
          </a:p>
          <a:p>
            <a:endParaRPr lang="de-AT" baseline="0" dirty="0" smtClean="0"/>
          </a:p>
          <a:p>
            <a:r>
              <a:rPr lang="de-AT" b="1" baseline="0" dirty="0" smtClean="0"/>
              <a:t>Neugestaltung von Schulhöfen - Land NÖ von 2015 – 2019 </a:t>
            </a:r>
          </a:p>
          <a:p>
            <a:r>
              <a:rPr lang="de-AT" baseline="0" dirty="0" smtClean="0"/>
              <a:t>Wir haben die erste Phase der Neugestaltung von Schulhöfen wissenschaftlich begleitet. In dem gesamten Projekt – das sicher viele Anwesende kennen – geht es darum dass das Land NÖ von 2015 – 2019 die Neugestaltung von Spielplätzen und Schulhöfen finanziert und den gesamten Prozess (auch unterstützt von NIG) begleiten. Jährlich wurden von 100 eingereichten Projekten 30 ausgewählt. </a:t>
            </a:r>
          </a:p>
          <a:p>
            <a:endParaRPr lang="de-AT" baseline="0" dirty="0" smtClean="0"/>
          </a:p>
          <a:p>
            <a:endParaRPr lang="de-AT" baseline="0" dirty="0" smtClean="0"/>
          </a:p>
          <a:p>
            <a:endParaRPr lang="de-AT" dirty="0" smtClean="0"/>
          </a:p>
          <a:p>
            <a:r>
              <a:rPr lang="de-AT" b="1" dirty="0" smtClean="0"/>
              <a:t>NÄCHSTE FOLIE	Forschungsbereiche</a:t>
            </a:r>
            <a:endParaRPr lang="de-AT" b="1" dirty="0"/>
          </a:p>
        </p:txBody>
      </p:sp>
      <p:sp>
        <p:nvSpPr>
          <p:cNvPr id="4" name="Foliennummernplatzhalter 3"/>
          <p:cNvSpPr>
            <a:spLocks noGrp="1"/>
          </p:cNvSpPr>
          <p:nvPr>
            <p:ph type="sldNum" sz="quarter" idx="10"/>
          </p:nvPr>
        </p:nvSpPr>
        <p:spPr/>
        <p:txBody>
          <a:bodyPr/>
          <a:lstStyle/>
          <a:p>
            <a:fld id="{E0BD06D1-7D4C-4246-A6ED-BA928C868B2D}" type="slidenum">
              <a:rPr lang="de-DE" smtClean="0"/>
              <a:pPr/>
              <a:t>7</a:t>
            </a:fld>
            <a:endParaRPr lang="de-DE"/>
          </a:p>
        </p:txBody>
      </p:sp>
    </p:spTree>
    <p:extLst>
      <p:ext uri="{BB962C8B-B14F-4D97-AF65-F5344CB8AC3E}">
        <p14:creationId xmlns:p14="http://schemas.microsoft.com/office/powerpoint/2010/main" xmlns="" val="2794130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Basierend</a:t>
            </a:r>
            <a:r>
              <a:rPr lang="de-AT" baseline="0" dirty="0" smtClean="0"/>
              <a:t> auf schon vorhandene Theorien und unseren Erfahrungen gemeinsam mit </a:t>
            </a:r>
            <a:r>
              <a:rPr lang="de-AT" baseline="0" dirty="0" err="1" smtClean="0"/>
              <a:t>ProjektpartnerInnen</a:t>
            </a:r>
            <a:r>
              <a:rPr lang="de-AT" baseline="0" dirty="0" smtClean="0"/>
              <a:t> festgelegt.</a:t>
            </a:r>
            <a:endParaRPr lang="de-AT" dirty="0"/>
          </a:p>
        </p:txBody>
      </p:sp>
      <p:sp>
        <p:nvSpPr>
          <p:cNvPr id="4" name="Foliennummernplatzhalter 3"/>
          <p:cNvSpPr>
            <a:spLocks noGrp="1"/>
          </p:cNvSpPr>
          <p:nvPr>
            <p:ph type="sldNum" sz="quarter" idx="10"/>
          </p:nvPr>
        </p:nvSpPr>
        <p:spPr/>
        <p:txBody>
          <a:bodyPr/>
          <a:lstStyle/>
          <a:p>
            <a:fld id="{E0BD06D1-7D4C-4246-A6ED-BA928C868B2D}" type="slidenum">
              <a:rPr lang="de-DE" smtClean="0"/>
              <a:pPr/>
              <a:t>8</a:t>
            </a:fld>
            <a:endParaRPr lang="de-DE"/>
          </a:p>
        </p:txBody>
      </p:sp>
    </p:spTree>
    <p:extLst>
      <p:ext uri="{BB962C8B-B14F-4D97-AF65-F5344CB8AC3E}">
        <p14:creationId xmlns:p14="http://schemas.microsoft.com/office/powerpoint/2010/main" xmlns="" val="3767656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1" dirty="0" smtClean="0"/>
              <a:t>Schulen: </a:t>
            </a:r>
          </a:p>
          <a:p>
            <a:r>
              <a:rPr lang="de-AT" dirty="0" smtClean="0"/>
              <a:t>Beschreibung der Förderaktion</a:t>
            </a:r>
            <a:r>
              <a:rPr lang="de-AT" baseline="0" dirty="0" smtClean="0"/>
              <a:t> und Auswahl der 20 Schulen</a:t>
            </a:r>
          </a:p>
          <a:p>
            <a:r>
              <a:rPr lang="de-AT" baseline="0" dirty="0" err="1" smtClean="0"/>
              <a:t>TeilnehmerInnen</a:t>
            </a:r>
            <a:r>
              <a:rPr lang="de-AT" baseline="0" dirty="0" smtClean="0"/>
              <a:t>: Kinder (7-13J) </a:t>
            </a:r>
            <a:r>
              <a:rPr lang="de-AT" baseline="0" dirty="0" err="1" smtClean="0"/>
              <a:t>PädagogInnen</a:t>
            </a:r>
            <a:r>
              <a:rPr lang="de-AT" baseline="0" dirty="0" smtClean="0"/>
              <a:t>, Eltern, Schulwarte, Gemeindebedienstete</a:t>
            </a:r>
          </a:p>
          <a:p>
            <a:endParaRPr lang="de-AT" baseline="0" dirty="0" smtClean="0"/>
          </a:p>
          <a:p>
            <a:r>
              <a:rPr lang="de-AT" b="1" baseline="0" dirty="0" smtClean="0"/>
              <a:t>Methoden: </a:t>
            </a:r>
            <a:r>
              <a:rPr lang="de-AT" baseline="0" dirty="0" smtClean="0"/>
              <a:t>quantitativ mittels Fragebögen (mit Zeichnungen)- </a:t>
            </a:r>
            <a:r>
              <a:rPr lang="de-AT" baseline="0" dirty="0" err="1" smtClean="0"/>
              <a:t>Papieform</a:t>
            </a:r>
            <a:r>
              <a:rPr lang="de-AT" baseline="0" dirty="0" smtClean="0"/>
              <a:t> Kinder, Onlinebefragung Erwachsene</a:t>
            </a:r>
          </a:p>
          <a:p>
            <a:r>
              <a:rPr lang="de-AT" baseline="0" dirty="0" smtClean="0"/>
              <a:t>                 </a:t>
            </a:r>
            <a:r>
              <a:rPr lang="de-AT" baseline="0" dirty="0" err="1" smtClean="0"/>
              <a:t>qualtitativ</a:t>
            </a:r>
            <a:r>
              <a:rPr lang="de-AT" baseline="0" dirty="0" smtClean="0"/>
              <a:t> Interviews in zwei Schulen mit allen Beteiligten. Kinder in Gruppen. </a:t>
            </a:r>
            <a:r>
              <a:rPr lang="de-AT" baseline="0" dirty="0" err="1" smtClean="0"/>
              <a:t>PädagogInnen</a:t>
            </a:r>
            <a:r>
              <a:rPr lang="de-AT" baseline="0" dirty="0" smtClean="0"/>
              <a:t>, Direktor, Schulwart, Eltern</a:t>
            </a:r>
          </a:p>
          <a:p>
            <a:endParaRPr lang="de-AT" baseline="0" dirty="0" smtClean="0"/>
          </a:p>
          <a:p>
            <a:r>
              <a:rPr lang="de-AT" b="1" baseline="0" dirty="0" smtClean="0"/>
              <a:t>2 Befragungszyklen: </a:t>
            </a:r>
          </a:p>
          <a:p>
            <a:r>
              <a:rPr lang="de-AT" baseline="0" dirty="0" smtClean="0"/>
              <a:t>1. Befragung Winter/Frühjahr 2016</a:t>
            </a:r>
          </a:p>
          <a:p>
            <a:r>
              <a:rPr lang="de-AT" baseline="0" dirty="0" smtClean="0"/>
              <a:t>	      2. Befragung Frühling/Sommer 2017</a:t>
            </a:r>
          </a:p>
          <a:p>
            <a:r>
              <a:rPr lang="de-AT" baseline="0" dirty="0" smtClean="0"/>
              <a:t>	</a:t>
            </a:r>
            <a:endParaRPr lang="de-AT" dirty="0" smtClean="0"/>
          </a:p>
          <a:p>
            <a:r>
              <a:rPr lang="de-AT" b="1" dirty="0" err="1" smtClean="0"/>
              <a:t>TeilnehmerInnen</a:t>
            </a:r>
            <a:endParaRPr lang="de-AT" b="1" dirty="0" smtClean="0"/>
          </a:p>
          <a:p>
            <a:endParaRPr lang="de-AT" b="1" dirty="0" smtClean="0"/>
          </a:p>
          <a:p>
            <a:r>
              <a:rPr lang="de-AT" b="1" dirty="0" smtClean="0"/>
              <a:t>NÄCHSTE FOLIE	ERGEBNISSE</a:t>
            </a:r>
            <a:r>
              <a:rPr lang="de-AT" b="1" baseline="0" dirty="0" smtClean="0"/>
              <a:t> 1. BEFRAGUNG</a:t>
            </a:r>
            <a:endParaRPr lang="de-AT" b="1" dirty="0"/>
          </a:p>
        </p:txBody>
      </p:sp>
      <p:sp>
        <p:nvSpPr>
          <p:cNvPr id="4" name="Foliennummernplatzhalter 3"/>
          <p:cNvSpPr>
            <a:spLocks noGrp="1"/>
          </p:cNvSpPr>
          <p:nvPr>
            <p:ph type="sldNum" sz="quarter" idx="10"/>
          </p:nvPr>
        </p:nvSpPr>
        <p:spPr/>
        <p:txBody>
          <a:bodyPr/>
          <a:lstStyle/>
          <a:p>
            <a:fld id="{E0BD06D1-7D4C-4246-A6ED-BA928C868B2D}" type="slidenum">
              <a:rPr lang="de-DE" smtClean="0"/>
              <a:pPr/>
              <a:t>9</a:t>
            </a:fld>
            <a:endParaRPr lang="de-DE"/>
          </a:p>
        </p:txBody>
      </p:sp>
    </p:spTree>
    <p:extLst>
      <p:ext uri="{BB962C8B-B14F-4D97-AF65-F5344CB8AC3E}">
        <p14:creationId xmlns:p14="http://schemas.microsoft.com/office/powerpoint/2010/main" xmlns="" val="9364522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104" name="Picture 8" descr="HG"/>
          <p:cNvPicPr>
            <a:picLocks noChangeAspect="1" noChangeArrowheads="1"/>
          </p:cNvPicPr>
          <p:nvPr userDrawn="1"/>
        </p:nvPicPr>
        <p:blipFill>
          <a:blip r:embed="rId2" cstate="print"/>
          <a:srcRect/>
          <a:stretch>
            <a:fillRect/>
          </a:stretch>
        </p:blipFill>
        <p:spPr bwMode="auto">
          <a:xfrm>
            <a:off x="1588" y="1588"/>
            <a:ext cx="9901237" cy="6856412"/>
          </a:xfrm>
          <a:prstGeom prst="rect">
            <a:avLst/>
          </a:prstGeom>
          <a:noFill/>
        </p:spPr>
      </p:pic>
      <p:sp>
        <p:nvSpPr>
          <p:cNvPr id="4099" name="Rectangle 3"/>
          <p:cNvSpPr>
            <a:spLocks noChangeArrowheads="1"/>
          </p:cNvSpPr>
          <p:nvPr/>
        </p:nvSpPr>
        <p:spPr bwMode="auto">
          <a:xfrm>
            <a:off x="0" y="6453188"/>
            <a:ext cx="1636713" cy="217487"/>
          </a:xfrm>
          <a:prstGeom prst="rect">
            <a:avLst/>
          </a:prstGeom>
          <a:noFill/>
          <a:ln w="12700">
            <a:noFill/>
            <a:miter lim="800000"/>
            <a:headEnd/>
            <a:tailEnd/>
          </a:ln>
          <a:effectLst/>
        </p:spPr>
        <p:txBody>
          <a:bodyPr wrap="none" anchor="ctr"/>
          <a:lstStyle/>
          <a:p>
            <a:pPr algn="ctr"/>
            <a:endParaRPr lang="de-AT" sz="1200"/>
          </a:p>
        </p:txBody>
      </p:sp>
      <p:sp>
        <p:nvSpPr>
          <p:cNvPr id="4100" name="Rectangle 4"/>
          <p:cNvSpPr>
            <a:spLocks noGrp="1" noChangeArrowheads="1"/>
          </p:cNvSpPr>
          <p:nvPr>
            <p:ph type="ctrTitle"/>
          </p:nvPr>
        </p:nvSpPr>
        <p:spPr>
          <a:xfrm>
            <a:off x="1511300" y="949325"/>
            <a:ext cx="6334125" cy="1736725"/>
          </a:xfrm>
          <a:ln w="9525"/>
        </p:spPr>
        <p:txBody>
          <a:bodyPr/>
          <a:lstStyle>
            <a:lvl1pPr>
              <a:lnSpc>
                <a:spcPts val="3600"/>
              </a:lnSpc>
              <a:defRPr sz="3300">
                <a:solidFill>
                  <a:schemeClr val="tx1"/>
                </a:solidFill>
              </a:defRPr>
            </a:lvl1pPr>
          </a:lstStyle>
          <a:p>
            <a:r>
              <a:rPr lang="de-DE"/>
              <a:t>Mastertitelformat bearbeiten</a:t>
            </a:r>
          </a:p>
        </p:txBody>
      </p:sp>
      <p:sp>
        <p:nvSpPr>
          <p:cNvPr id="4105" name="Rectangle 9"/>
          <p:cNvSpPr>
            <a:spLocks noChangeArrowheads="1"/>
          </p:cNvSpPr>
          <p:nvPr userDrawn="1"/>
        </p:nvSpPr>
        <p:spPr bwMode="auto">
          <a:xfrm>
            <a:off x="755650" y="1006475"/>
            <a:ext cx="576263" cy="576263"/>
          </a:xfrm>
          <a:prstGeom prst="rect">
            <a:avLst/>
          </a:prstGeom>
          <a:solidFill>
            <a:schemeClr val="accent2"/>
          </a:solidFill>
          <a:ln w="9525">
            <a:noFill/>
            <a:miter lim="800000"/>
            <a:headEnd/>
            <a:tailEnd/>
          </a:ln>
          <a:effectLst/>
        </p:spPr>
        <p:txBody>
          <a:bodyPr wrap="none" anchor="ctr"/>
          <a:lstStyle/>
          <a:p>
            <a:endParaRPr lang="de-DE"/>
          </a:p>
        </p:txBody>
      </p:sp>
      <p:sp>
        <p:nvSpPr>
          <p:cNvPr id="4106" name="Rectangle 10"/>
          <p:cNvSpPr>
            <a:spLocks noChangeArrowheads="1"/>
          </p:cNvSpPr>
          <p:nvPr userDrawn="1"/>
        </p:nvSpPr>
        <p:spPr bwMode="auto">
          <a:xfrm>
            <a:off x="762000" y="1676400"/>
            <a:ext cx="576263" cy="576263"/>
          </a:xfrm>
          <a:prstGeom prst="rect">
            <a:avLst/>
          </a:prstGeom>
          <a:solidFill>
            <a:srgbClr val="FFFFFF"/>
          </a:solidFill>
          <a:ln w="9525">
            <a:noFill/>
            <a:miter lim="800000"/>
            <a:headEnd/>
            <a:tailEnd/>
          </a:ln>
          <a:effectLst/>
        </p:spPr>
        <p:txBody>
          <a:bodyPr wrap="none" anchor="ctr"/>
          <a:lstStyle/>
          <a:p>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4_Benutzerdefiniertes Layout">
    <p:spTree>
      <p:nvGrpSpPr>
        <p:cNvPr id="1" name=""/>
        <p:cNvGrpSpPr/>
        <p:nvPr/>
      </p:nvGrpSpPr>
      <p:grpSpPr>
        <a:xfrm>
          <a:off x="0" y="0"/>
          <a:ext cx="0" cy="0"/>
          <a:chOff x="0" y="0"/>
          <a:chExt cx="0" cy="0"/>
        </a:xfrm>
      </p:grpSpPr>
      <p:pic>
        <p:nvPicPr>
          <p:cNvPr id="217" name="Bild 6" descr="Bild 6"/>
          <p:cNvPicPr>
            <a:picLocks noChangeAspect="1"/>
          </p:cNvPicPr>
          <p:nvPr/>
        </p:nvPicPr>
        <p:blipFill>
          <a:blip r:embed="rId2" cstate="print">
            <a:extLst/>
          </a:blip>
          <a:stretch>
            <a:fillRect/>
          </a:stretch>
        </p:blipFill>
        <p:spPr>
          <a:xfrm>
            <a:off x="13203" y="1"/>
            <a:ext cx="9876420" cy="6839713"/>
          </a:xfrm>
          <a:prstGeom prst="rect">
            <a:avLst/>
          </a:prstGeom>
          <a:ln w="12700">
            <a:miter lim="400000"/>
          </a:ln>
        </p:spPr>
      </p:pic>
      <p:sp>
        <p:nvSpPr>
          <p:cNvPr id="218" name="Untertitel 2"/>
          <p:cNvSpPr txBox="1"/>
          <p:nvPr/>
        </p:nvSpPr>
        <p:spPr>
          <a:xfrm>
            <a:off x="347850" y="6439268"/>
            <a:ext cx="5040654"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219" name="Titeltext"/>
          <p:cNvSpPr txBox="1">
            <a:spLocks noGrp="1"/>
          </p:cNvSpPr>
          <p:nvPr>
            <p:ph type="title"/>
          </p:nvPr>
        </p:nvSpPr>
        <p:spPr>
          <a:xfrm>
            <a:off x="474273" y="4030391"/>
            <a:ext cx="8916337" cy="944508"/>
          </a:xfrm>
          <a:prstGeom prst="rect">
            <a:avLst/>
          </a:prstGeom>
        </p:spPr>
        <p:txBody>
          <a:bodyPr/>
          <a:lstStyle/>
          <a:p>
            <a:r>
              <a:t>Titeltext</a:t>
            </a:r>
          </a:p>
        </p:txBody>
      </p:sp>
      <p:sp>
        <p:nvSpPr>
          <p:cNvPr id="220" name="Textebene 1…"/>
          <p:cNvSpPr txBox="1">
            <a:spLocks noGrp="1"/>
          </p:cNvSpPr>
          <p:nvPr>
            <p:ph type="body" sz="quarter" idx="1"/>
          </p:nvPr>
        </p:nvSpPr>
        <p:spPr>
          <a:xfrm>
            <a:off x="474273" y="5115034"/>
            <a:ext cx="8916337" cy="865353"/>
          </a:xfrm>
          <a:prstGeom prst="rect">
            <a:avLst/>
          </a:prstGeom>
        </p:spPr>
        <p:txBody>
          <a:bodyPr>
            <a:normAutofit/>
          </a:bodyPr>
          <a:lstStyle>
            <a:lvl1pPr marL="0" indent="0" algn="ctr">
              <a:buSzTx/>
              <a:buFontTx/>
              <a:buNone/>
              <a:defRPr>
                <a:solidFill>
                  <a:srgbClr val="404040"/>
                </a:solidFill>
                <a:latin typeface="Arial"/>
                <a:ea typeface="Arial"/>
                <a:cs typeface="Arial"/>
                <a:sym typeface="Arial"/>
              </a:defRPr>
            </a:lvl1pPr>
            <a:lvl2pPr marL="0" indent="495148" algn="ctr">
              <a:buSzTx/>
              <a:buFontTx/>
              <a:buNone/>
              <a:defRPr>
                <a:solidFill>
                  <a:srgbClr val="404040"/>
                </a:solidFill>
                <a:latin typeface="Arial"/>
                <a:ea typeface="Arial"/>
                <a:cs typeface="Arial"/>
                <a:sym typeface="Arial"/>
              </a:defRPr>
            </a:lvl2pPr>
            <a:lvl3pPr marL="0" indent="990295" algn="ctr">
              <a:buSzTx/>
              <a:buFontTx/>
              <a:buNone/>
              <a:defRPr>
                <a:solidFill>
                  <a:srgbClr val="404040"/>
                </a:solidFill>
                <a:latin typeface="Arial"/>
                <a:ea typeface="Arial"/>
                <a:cs typeface="Arial"/>
                <a:sym typeface="Arial"/>
              </a:defRPr>
            </a:lvl3pPr>
            <a:lvl4pPr marL="0" indent="1485443" algn="ctr">
              <a:buSzTx/>
              <a:buFontTx/>
              <a:buNone/>
              <a:defRPr>
                <a:solidFill>
                  <a:srgbClr val="404040"/>
                </a:solidFill>
                <a:latin typeface="Arial"/>
                <a:ea typeface="Arial"/>
                <a:cs typeface="Arial"/>
                <a:sym typeface="Arial"/>
              </a:defRPr>
            </a:lvl4pPr>
            <a:lvl5pPr marL="0" indent="1980590" algn="ctr">
              <a:buSzTx/>
              <a:buFontTx/>
              <a:buNone/>
              <a:defRPr>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221" name="Bildplatzhalter 2"/>
          <p:cNvSpPr>
            <a:spLocks noGrp="1"/>
          </p:cNvSpPr>
          <p:nvPr>
            <p:ph type="pic" sz="quarter" idx="13"/>
          </p:nvPr>
        </p:nvSpPr>
        <p:spPr>
          <a:xfrm>
            <a:off x="5235982" y="1699172"/>
            <a:ext cx="4154634" cy="2014485"/>
          </a:xfrm>
          <a:prstGeom prst="rect">
            <a:avLst/>
          </a:prstGeom>
        </p:spPr>
        <p:txBody>
          <a:bodyPr lIns="91439" rIns="91439"/>
          <a:lstStyle/>
          <a:p>
            <a:endParaRPr/>
          </a:p>
        </p:txBody>
      </p:sp>
      <p:sp>
        <p:nvSpPr>
          <p:cNvPr id="222"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358463488"/>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1_Titel und Inhalt">
    <p:spTree>
      <p:nvGrpSpPr>
        <p:cNvPr id="1" name=""/>
        <p:cNvGrpSpPr/>
        <p:nvPr/>
      </p:nvGrpSpPr>
      <p:grpSpPr>
        <a:xfrm>
          <a:off x="0" y="0"/>
          <a:ext cx="0" cy="0"/>
          <a:chOff x="0" y="0"/>
          <a:chExt cx="0" cy="0"/>
        </a:xfrm>
      </p:grpSpPr>
      <p:pic>
        <p:nvPicPr>
          <p:cNvPr id="229" name="Bild 6" descr="Bild 6"/>
          <p:cNvPicPr>
            <a:picLocks noChangeAspect="1"/>
          </p:cNvPicPr>
          <p:nvPr/>
        </p:nvPicPr>
        <p:blipFill>
          <a:blip r:embed="rId2" cstate="print">
            <a:extLst/>
          </a:blip>
          <a:stretch>
            <a:fillRect/>
          </a:stretch>
        </p:blipFill>
        <p:spPr>
          <a:xfrm>
            <a:off x="13203" y="1"/>
            <a:ext cx="9876420" cy="6839713"/>
          </a:xfrm>
          <a:prstGeom prst="rect">
            <a:avLst/>
          </a:prstGeom>
          <a:ln w="12700">
            <a:miter lim="400000"/>
          </a:ln>
        </p:spPr>
      </p:pic>
      <p:sp>
        <p:nvSpPr>
          <p:cNvPr id="230" name="Untertitel 2"/>
          <p:cNvSpPr txBox="1"/>
          <p:nvPr/>
        </p:nvSpPr>
        <p:spPr>
          <a:xfrm>
            <a:off x="347850" y="6439268"/>
            <a:ext cx="5040654"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231" name="Titeltext"/>
          <p:cNvSpPr txBox="1">
            <a:spLocks noGrp="1"/>
          </p:cNvSpPr>
          <p:nvPr>
            <p:ph type="title"/>
          </p:nvPr>
        </p:nvSpPr>
        <p:spPr>
          <a:xfrm>
            <a:off x="495141" y="1448294"/>
            <a:ext cx="8912543" cy="1143001"/>
          </a:xfrm>
          <a:prstGeom prst="rect">
            <a:avLst/>
          </a:prstGeom>
        </p:spPr>
        <p:txBody>
          <a:bodyPr/>
          <a:lstStyle/>
          <a:p>
            <a:r>
              <a:t>Titeltext</a:t>
            </a:r>
          </a:p>
        </p:txBody>
      </p:sp>
      <p:sp>
        <p:nvSpPr>
          <p:cNvPr id="232" name="Textebene 1…"/>
          <p:cNvSpPr txBox="1">
            <a:spLocks noGrp="1"/>
          </p:cNvSpPr>
          <p:nvPr>
            <p:ph type="body" idx="1"/>
          </p:nvPr>
        </p:nvSpPr>
        <p:spPr>
          <a:xfrm>
            <a:off x="495141" y="2659993"/>
            <a:ext cx="8912543" cy="3357179"/>
          </a:xfrm>
          <a:prstGeom prst="rect">
            <a:avLst/>
          </a:prstGeom>
        </p:spPr>
        <p:txBody>
          <a:bodyPr>
            <a:normAutofit/>
          </a:bodyPr>
          <a:lstStyle>
            <a:lvl1pPr>
              <a:defRPr>
                <a:solidFill>
                  <a:srgbClr val="404040"/>
                </a:solidFill>
                <a:latin typeface="Arial"/>
                <a:ea typeface="Arial"/>
                <a:cs typeface="Arial"/>
                <a:sym typeface="Arial"/>
              </a:defRPr>
            </a:lvl1pPr>
            <a:lvl2pPr>
              <a:defRPr>
                <a:solidFill>
                  <a:srgbClr val="404040"/>
                </a:solidFill>
                <a:latin typeface="Arial"/>
                <a:ea typeface="Arial"/>
                <a:cs typeface="Arial"/>
                <a:sym typeface="Arial"/>
              </a:defRPr>
            </a:lvl2pPr>
            <a:lvl3pPr>
              <a:defRPr>
                <a:solidFill>
                  <a:srgbClr val="404040"/>
                </a:solidFill>
                <a:latin typeface="Arial"/>
                <a:ea typeface="Arial"/>
                <a:cs typeface="Arial"/>
                <a:sym typeface="Arial"/>
              </a:defRPr>
            </a:lvl3pPr>
            <a:lvl4pPr>
              <a:defRPr>
                <a:solidFill>
                  <a:srgbClr val="404040"/>
                </a:solidFill>
                <a:latin typeface="Arial"/>
                <a:ea typeface="Arial"/>
                <a:cs typeface="Arial"/>
                <a:sym typeface="Arial"/>
              </a:defRPr>
            </a:lvl4pPr>
            <a:lvl5pPr>
              <a:defRPr>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233"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3818699939"/>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1_Zwei Inhalte">
    <p:spTree>
      <p:nvGrpSpPr>
        <p:cNvPr id="1" name=""/>
        <p:cNvGrpSpPr/>
        <p:nvPr/>
      </p:nvGrpSpPr>
      <p:grpSpPr>
        <a:xfrm>
          <a:off x="0" y="0"/>
          <a:ext cx="0" cy="0"/>
          <a:chOff x="0" y="0"/>
          <a:chExt cx="0" cy="0"/>
        </a:xfrm>
      </p:grpSpPr>
      <p:pic>
        <p:nvPicPr>
          <p:cNvPr id="240" name="Bild 6" descr="Bild 6"/>
          <p:cNvPicPr>
            <a:picLocks noChangeAspect="1"/>
          </p:cNvPicPr>
          <p:nvPr/>
        </p:nvPicPr>
        <p:blipFill>
          <a:blip r:embed="rId2" cstate="print">
            <a:extLst/>
          </a:blip>
          <a:stretch>
            <a:fillRect/>
          </a:stretch>
        </p:blipFill>
        <p:spPr>
          <a:xfrm>
            <a:off x="13203" y="1"/>
            <a:ext cx="9876420" cy="6839713"/>
          </a:xfrm>
          <a:prstGeom prst="rect">
            <a:avLst/>
          </a:prstGeom>
          <a:ln w="12700">
            <a:miter lim="400000"/>
          </a:ln>
        </p:spPr>
      </p:pic>
      <p:sp>
        <p:nvSpPr>
          <p:cNvPr id="241" name="Untertitel 2"/>
          <p:cNvSpPr txBox="1"/>
          <p:nvPr/>
        </p:nvSpPr>
        <p:spPr>
          <a:xfrm>
            <a:off x="347850" y="6439268"/>
            <a:ext cx="5040654"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242" name="Titeltext"/>
          <p:cNvSpPr txBox="1">
            <a:spLocks noGrp="1"/>
          </p:cNvSpPr>
          <p:nvPr>
            <p:ph type="title"/>
          </p:nvPr>
        </p:nvSpPr>
        <p:spPr>
          <a:xfrm>
            <a:off x="495141" y="1500845"/>
            <a:ext cx="8912543" cy="1143001"/>
          </a:xfrm>
          <a:prstGeom prst="rect">
            <a:avLst/>
          </a:prstGeom>
        </p:spPr>
        <p:txBody>
          <a:bodyPr/>
          <a:lstStyle/>
          <a:p>
            <a:r>
              <a:t>Titeltext</a:t>
            </a:r>
          </a:p>
        </p:txBody>
      </p:sp>
      <p:sp>
        <p:nvSpPr>
          <p:cNvPr id="243" name="Textebene 1…"/>
          <p:cNvSpPr txBox="1">
            <a:spLocks noGrp="1"/>
          </p:cNvSpPr>
          <p:nvPr>
            <p:ph type="body" sz="half" idx="1"/>
          </p:nvPr>
        </p:nvSpPr>
        <p:spPr>
          <a:xfrm>
            <a:off x="495141" y="2794000"/>
            <a:ext cx="4373748" cy="3332165"/>
          </a:xfrm>
          <a:prstGeom prst="rect">
            <a:avLst/>
          </a:prstGeom>
        </p:spPr>
        <p:txBody>
          <a:bodyPr>
            <a:normAutofit/>
          </a:bodyPr>
          <a:lstStyle>
            <a:lvl1pPr>
              <a:defRPr>
                <a:solidFill>
                  <a:srgbClr val="404040"/>
                </a:solidFill>
                <a:latin typeface="Arial"/>
                <a:ea typeface="Arial"/>
                <a:cs typeface="Arial"/>
                <a:sym typeface="Arial"/>
              </a:defRPr>
            </a:lvl1pPr>
            <a:lvl2pPr>
              <a:defRPr>
                <a:solidFill>
                  <a:srgbClr val="404040"/>
                </a:solidFill>
                <a:latin typeface="Arial"/>
                <a:ea typeface="Arial"/>
                <a:cs typeface="Arial"/>
                <a:sym typeface="Arial"/>
              </a:defRPr>
            </a:lvl2pPr>
            <a:lvl3pPr>
              <a:defRPr>
                <a:solidFill>
                  <a:srgbClr val="404040"/>
                </a:solidFill>
                <a:latin typeface="Arial"/>
                <a:ea typeface="Arial"/>
                <a:cs typeface="Arial"/>
                <a:sym typeface="Arial"/>
              </a:defRPr>
            </a:lvl3pPr>
            <a:lvl4pPr>
              <a:defRPr>
                <a:solidFill>
                  <a:srgbClr val="404040"/>
                </a:solidFill>
                <a:latin typeface="Arial"/>
                <a:ea typeface="Arial"/>
                <a:cs typeface="Arial"/>
                <a:sym typeface="Arial"/>
              </a:defRPr>
            </a:lvl4pPr>
            <a:lvl5pPr>
              <a:defRPr>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244"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4003220768"/>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1_Vergleich">
    <p:spTree>
      <p:nvGrpSpPr>
        <p:cNvPr id="1" name=""/>
        <p:cNvGrpSpPr/>
        <p:nvPr/>
      </p:nvGrpSpPr>
      <p:grpSpPr>
        <a:xfrm>
          <a:off x="0" y="0"/>
          <a:ext cx="0" cy="0"/>
          <a:chOff x="0" y="0"/>
          <a:chExt cx="0" cy="0"/>
        </a:xfrm>
      </p:grpSpPr>
      <p:pic>
        <p:nvPicPr>
          <p:cNvPr id="251" name="Bild 6" descr="Bild 6"/>
          <p:cNvPicPr>
            <a:picLocks noChangeAspect="1"/>
          </p:cNvPicPr>
          <p:nvPr/>
        </p:nvPicPr>
        <p:blipFill>
          <a:blip r:embed="rId2" cstate="print">
            <a:extLst/>
          </a:blip>
          <a:stretch>
            <a:fillRect/>
          </a:stretch>
        </p:blipFill>
        <p:spPr>
          <a:xfrm>
            <a:off x="13203" y="1"/>
            <a:ext cx="9876420" cy="6839713"/>
          </a:xfrm>
          <a:prstGeom prst="rect">
            <a:avLst/>
          </a:prstGeom>
          <a:ln w="12700">
            <a:miter lim="400000"/>
          </a:ln>
        </p:spPr>
      </p:pic>
      <p:sp>
        <p:nvSpPr>
          <p:cNvPr id="252" name="Untertitel 2"/>
          <p:cNvSpPr txBox="1"/>
          <p:nvPr/>
        </p:nvSpPr>
        <p:spPr>
          <a:xfrm>
            <a:off x="347850" y="6439268"/>
            <a:ext cx="5040654"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253" name="Textebene 1…"/>
          <p:cNvSpPr txBox="1">
            <a:spLocks noGrp="1"/>
          </p:cNvSpPr>
          <p:nvPr>
            <p:ph type="body" sz="quarter" idx="1"/>
          </p:nvPr>
        </p:nvSpPr>
        <p:spPr>
          <a:xfrm>
            <a:off x="495141" y="1535113"/>
            <a:ext cx="4375467" cy="639764"/>
          </a:xfrm>
          <a:prstGeom prst="rect">
            <a:avLst/>
          </a:prstGeom>
        </p:spPr>
        <p:txBody>
          <a:bodyPr anchor="b">
            <a:normAutofit/>
          </a:bodyPr>
          <a:lstStyle>
            <a:lvl1pPr marL="0" indent="0">
              <a:buSzTx/>
              <a:buFontTx/>
              <a:buNone/>
              <a:defRPr sz="2383" b="1">
                <a:solidFill>
                  <a:srgbClr val="404040"/>
                </a:solidFill>
                <a:latin typeface="Arial"/>
                <a:ea typeface="Arial"/>
                <a:cs typeface="Arial"/>
                <a:sym typeface="Arial"/>
              </a:defRPr>
            </a:lvl1pPr>
            <a:lvl2pPr marL="0" indent="495148">
              <a:buSzTx/>
              <a:buFontTx/>
              <a:buNone/>
              <a:defRPr sz="2383" b="1">
                <a:solidFill>
                  <a:srgbClr val="404040"/>
                </a:solidFill>
                <a:latin typeface="Arial"/>
                <a:ea typeface="Arial"/>
                <a:cs typeface="Arial"/>
                <a:sym typeface="Arial"/>
              </a:defRPr>
            </a:lvl2pPr>
            <a:lvl3pPr marL="0" indent="990295">
              <a:buSzTx/>
              <a:buFontTx/>
              <a:buNone/>
              <a:defRPr sz="2383" b="1">
                <a:solidFill>
                  <a:srgbClr val="404040"/>
                </a:solidFill>
                <a:latin typeface="Arial"/>
                <a:ea typeface="Arial"/>
                <a:cs typeface="Arial"/>
                <a:sym typeface="Arial"/>
              </a:defRPr>
            </a:lvl3pPr>
            <a:lvl4pPr marL="0" indent="1485443">
              <a:buSzTx/>
              <a:buFontTx/>
              <a:buNone/>
              <a:defRPr sz="2383" b="1">
                <a:solidFill>
                  <a:srgbClr val="404040"/>
                </a:solidFill>
                <a:latin typeface="Arial"/>
                <a:ea typeface="Arial"/>
                <a:cs typeface="Arial"/>
                <a:sym typeface="Arial"/>
              </a:defRPr>
            </a:lvl4pPr>
            <a:lvl5pPr marL="0" indent="1980590">
              <a:buSzTx/>
              <a:buFontTx/>
              <a:buNone/>
              <a:defRPr sz="2383" b="1">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254" name="Textplatzhalter 4"/>
          <p:cNvSpPr>
            <a:spLocks noGrp="1"/>
          </p:cNvSpPr>
          <p:nvPr>
            <p:ph type="body" sz="quarter" idx="13"/>
          </p:nvPr>
        </p:nvSpPr>
        <p:spPr>
          <a:xfrm>
            <a:off x="5030503" y="1535113"/>
            <a:ext cx="4377187" cy="639764"/>
          </a:xfrm>
          <a:prstGeom prst="rect">
            <a:avLst/>
          </a:prstGeom>
        </p:spPr>
        <p:txBody>
          <a:bodyPr anchor="b">
            <a:normAutofit/>
          </a:bodyPr>
          <a:lstStyle>
            <a:lvl1pPr marL="0" indent="0">
              <a:buSzTx/>
              <a:buFontTx/>
              <a:buNone/>
              <a:defRPr sz="2200" b="1">
                <a:solidFill>
                  <a:srgbClr val="404040"/>
                </a:solidFill>
                <a:latin typeface="Arial"/>
                <a:cs typeface="Arial"/>
                <a:sym typeface="Arial"/>
              </a:defRPr>
            </a:lvl1pPr>
          </a:lstStyle>
          <a:p>
            <a:pPr marL="0" indent="0">
              <a:buSzTx/>
              <a:buFontTx/>
              <a:buNone/>
              <a:defRPr sz="2200" b="1">
                <a:solidFill>
                  <a:srgbClr val="404040"/>
                </a:solidFill>
                <a:latin typeface="Arial"/>
                <a:ea typeface="Arial"/>
                <a:cs typeface="Arial"/>
                <a:sym typeface="Arial"/>
              </a:defRPr>
            </a:pPr>
            <a:endParaRPr/>
          </a:p>
        </p:txBody>
      </p:sp>
      <p:sp>
        <p:nvSpPr>
          <p:cNvPr id="255"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3007856221"/>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1_Abschnittsüberschrift">
    <p:spTree>
      <p:nvGrpSpPr>
        <p:cNvPr id="1" name=""/>
        <p:cNvGrpSpPr/>
        <p:nvPr/>
      </p:nvGrpSpPr>
      <p:grpSpPr>
        <a:xfrm>
          <a:off x="0" y="0"/>
          <a:ext cx="0" cy="0"/>
          <a:chOff x="0" y="0"/>
          <a:chExt cx="0" cy="0"/>
        </a:xfrm>
      </p:grpSpPr>
      <p:pic>
        <p:nvPicPr>
          <p:cNvPr id="262" name="Bild 6" descr="Bild 6"/>
          <p:cNvPicPr>
            <a:picLocks noChangeAspect="1"/>
          </p:cNvPicPr>
          <p:nvPr/>
        </p:nvPicPr>
        <p:blipFill>
          <a:blip r:embed="rId2" cstate="print">
            <a:extLst/>
          </a:blip>
          <a:stretch>
            <a:fillRect/>
          </a:stretch>
        </p:blipFill>
        <p:spPr>
          <a:xfrm>
            <a:off x="13203" y="1"/>
            <a:ext cx="9876420" cy="6839713"/>
          </a:xfrm>
          <a:prstGeom prst="rect">
            <a:avLst/>
          </a:prstGeom>
          <a:ln w="12700">
            <a:miter lim="400000"/>
          </a:ln>
        </p:spPr>
      </p:pic>
      <p:sp>
        <p:nvSpPr>
          <p:cNvPr id="263" name="Untertitel 2"/>
          <p:cNvSpPr txBox="1"/>
          <p:nvPr/>
        </p:nvSpPr>
        <p:spPr>
          <a:xfrm>
            <a:off x="347850" y="6439268"/>
            <a:ext cx="5040654"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264" name="Titeltext"/>
          <p:cNvSpPr txBox="1">
            <a:spLocks noGrp="1"/>
          </p:cNvSpPr>
          <p:nvPr>
            <p:ph type="title"/>
          </p:nvPr>
        </p:nvSpPr>
        <p:spPr>
          <a:xfrm>
            <a:off x="782255" y="4406902"/>
            <a:ext cx="8417402" cy="1362076"/>
          </a:xfrm>
          <a:prstGeom prst="rect">
            <a:avLst/>
          </a:prstGeom>
        </p:spPr>
        <p:txBody>
          <a:bodyPr/>
          <a:lstStyle>
            <a:lvl1pPr>
              <a:defRPr sz="3466" b="1" cap="all"/>
            </a:lvl1pPr>
          </a:lstStyle>
          <a:p>
            <a:r>
              <a:t>Titeltext</a:t>
            </a:r>
          </a:p>
        </p:txBody>
      </p:sp>
      <p:sp>
        <p:nvSpPr>
          <p:cNvPr id="265" name="Textebene 1…"/>
          <p:cNvSpPr txBox="1">
            <a:spLocks noGrp="1"/>
          </p:cNvSpPr>
          <p:nvPr>
            <p:ph type="body" sz="quarter" idx="1"/>
          </p:nvPr>
        </p:nvSpPr>
        <p:spPr>
          <a:xfrm>
            <a:off x="782255" y="2906713"/>
            <a:ext cx="8417402" cy="1500188"/>
          </a:xfrm>
          <a:prstGeom prst="rect">
            <a:avLst/>
          </a:prstGeom>
        </p:spPr>
        <p:txBody>
          <a:bodyPr anchor="b">
            <a:normAutofit/>
          </a:bodyPr>
          <a:lstStyle>
            <a:lvl1pPr marL="0" indent="0">
              <a:buSzTx/>
              <a:buFontTx/>
              <a:buNone/>
              <a:defRPr sz="2166">
                <a:solidFill>
                  <a:srgbClr val="404040"/>
                </a:solidFill>
                <a:latin typeface="Arial"/>
                <a:ea typeface="Arial"/>
                <a:cs typeface="Arial"/>
                <a:sym typeface="Arial"/>
              </a:defRPr>
            </a:lvl1pPr>
            <a:lvl2pPr marL="0" indent="495148">
              <a:buSzTx/>
              <a:buFontTx/>
              <a:buNone/>
              <a:defRPr sz="2166">
                <a:solidFill>
                  <a:srgbClr val="404040"/>
                </a:solidFill>
                <a:latin typeface="Arial"/>
                <a:ea typeface="Arial"/>
                <a:cs typeface="Arial"/>
                <a:sym typeface="Arial"/>
              </a:defRPr>
            </a:lvl2pPr>
            <a:lvl3pPr marL="0" indent="990295">
              <a:buSzTx/>
              <a:buFontTx/>
              <a:buNone/>
              <a:defRPr sz="2166">
                <a:solidFill>
                  <a:srgbClr val="404040"/>
                </a:solidFill>
                <a:latin typeface="Arial"/>
                <a:ea typeface="Arial"/>
                <a:cs typeface="Arial"/>
                <a:sym typeface="Arial"/>
              </a:defRPr>
            </a:lvl3pPr>
            <a:lvl4pPr marL="0" indent="1485443">
              <a:buSzTx/>
              <a:buFontTx/>
              <a:buNone/>
              <a:defRPr sz="2166">
                <a:solidFill>
                  <a:srgbClr val="404040"/>
                </a:solidFill>
                <a:latin typeface="Arial"/>
                <a:ea typeface="Arial"/>
                <a:cs typeface="Arial"/>
                <a:sym typeface="Arial"/>
              </a:defRPr>
            </a:lvl4pPr>
            <a:lvl5pPr marL="0" indent="1980590">
              <a:buSzTx/>
              <a:buFontTx/>
              <a:buNone/>
              <a:defRPr sz="2166">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266"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3929912247"/>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5_Benutzerdefiniertes Layout">
    <p:spTree>
      <p:nvGrpSpPr>
        <p:cNvPr id="1" name=""/>
        <p:cNvGrpSpPr/>
        <p:nvPr/>
      </p:nvGrpSpPr>
      <p:grpSpPr>
        <a:xfrm>
          <a:off x="0" y="0"/>
          <a:ext cx="0" cy="0"/>
          <a:chOff x="0" y="0"/>
          <a:chExt cx="0" cy="0"/>
        </a:xfrm>
      </p:grpSpPr>
      <p:pic>
        <p:nvPicPr>
          <p:cNvPr id="273" name="Bild 6" descr="Bild 6"/>
          <p:cNvPicPr>
            <a:picLocks noChangeAspect="1"/>
          </p:cNvPicPr>
          <p:nvPr/>
        </p:nvPicPr>
        <p:blipFill>
          <a:blip r:embed="rId2" cstate="print">
            <a:extLst/>
          </a:blip>
          <a:stretch>
            <a:fillRect/>
          </a:stretch>
        </p:blipFill>
        <p:spPr>
          <a:xfrm>
            <a:off x="13203" y="1"/>
            <a:ext cx="9876420" cy="6839713"/>
          </a:xfrm>
          <a:prstGeom prst="rect">
            <a:avLst/>
          </a:prstGeom>
          <a:ln w="12700">
            <a:miter lim="400000"/>
          </a:ln>
        </p:spPr>
      </p:pic>
      <p:sp>
        <p:nvSpPr>
          <p:cNvPr id="274" name="Untertitel 2"/>
          <p:cNvSpPr txBox="1"/>
          <p:nvPr/>
        </p:nvSpPr>
        <p:spPr>
          <a:xfrm>
            <a:off x="347850" y="6439268"/>
            <a:ext cx="5040654"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275" name="Textebene 1…"/>
          <p:cNvSpPr txBox="1">
            <a:spLocks noGrp="1"/>
          </p:cNvSpPr>
          <p:nvPr>
            <p:ph type="body" sz="half" idx="1"/>
          </p:nvPr>
        </p:nvSpPr>
        <p:spPr>
          <a:xfrm>
            <a:off x="495141" y="2385082"/>
            <a:ext cx="4375467" cy="3745953"/>
          </a:xfrm>
          <a:prstGeom prst="rect">
            <a:avLst/>
          </a:prstGeom>
        </p:spPr>
        <p:txBody>
          <a:bodyPr>
            <a:normAutofit/>
          </a:bodyPr>
          <a:lstStyle>
            <a:lvl1pPr>
              <a:defRPr sz="2599">
                <a:solidFill>
                  <a:srgbClr val="404040"/>
                </a:solidFill>
                <a:latin typeface="Arial"/>
                <a:ea typeface="Arial"/>
                <a:cs typeface="Arial"/>
                <a:sym typeface="Arial"/>
              </a:defRPr>
            </a:lvl1pPr>
            <a:lvl2pPr marL="792235" indent="-297087">
              <a:defRPr sz="2599">
                <a:solidFill>
                  <a:srgbClr val="404040"/>
                </a:solidFill>
                <a:latin typeface="Arial"/>
                <a:ea typeface="Arial"/>
                <a:cs typeface="Arial"/>
                <a:sym typeface="Arial"/>
              </a:defRPr>
            </a:lvl2pPr>
            <a:lvl3pPr marL="1320394" indent="-330098">
              <a:defRPr sz="2599">
                <a:solidFill>
                  <a:srgbClr val="404040"/>
                </a:solidFill>
                <a:latin typeface="Arial"/>
                <a:ea typeface="Arial"/>
                <a:cs typeface="Arial"/>
                <a:sym typeface="Arial"/>
              </a:defRPr>
            </a:lvl3pPr>
            <a:lvl4pPr marL="1856804" indent="-371361">
              <a:defRPr sz="2599">
                <a:solidFill>
                  <a:srgbClr val="404040"/>
                </a:solidFill>
                <a:latin typeface="Arial"/>
                <a:ea typeface="Arial"/>
                <a:cs typeface="Arial"/>
                <a:sym typeface="Arial"/>
              </a:defRPr>
            </a:lvl4pPr>
            <a:lvl5pPr marL="2351951" indent="-371361">
              <a:defRPr sz="2599">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276" name="Titeltext"/>
          <p:cNvSpPr txBox="1">
            <a:spLocks noGrp="1"/>
          </p:cNvSpPr>
          <p:nvPr>
            <p:ph type="title"/>
          </p:nvPr>
        </p:nvSpPr>
        <p:spPr>
          <a:xfrm>
            <a:off x="495141" y="1445396"/>
            <a:ext cx="8912543" cy="777568"/>
          </a:xfrm>
          <a:prstGeom prst="rect">
            <a:avLst/>
          </a:prstGeom>
        </p:spPr>
        <p:txBody>
          <a:bodyPr/>
          <a:lstStyle/>
          <a:p>
            <a:r>
              <a:t>Titeltext</a:t>
            </a:r>
          </a:p>
        </p:txBody>
      </p:sp>
      <p:sp>
        <p:nvSpPr>
          <p:cNvPr id="277"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3252672411"/>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1_Nur Titel">
    <p:spTree>
      <p:nvGrpSpPr>
        <p:cNvPr id="1" name=""/>
        <p:cNvGrpSpPr/>
        <p:nvPr/>
      </p:nvGrpSpPr>
      <p:grpSpPr>
        <a:xfrm>
          <a:off x="0" y="0"/>
          <a:ext cx="0" cy="0"/>
          <a:chOff x="0" y="0"/>
          <a:chExt cx="0" cy="0"/>
        </a:xfrm>
      </p:grpSpPr>
      <p:pic>
        <p:nvPicPr>
          <p:cNvPr id="284" name="Bild 6" descr="Bild 6"/>
          <p:cNvPicPr>
            <a:picLocks noChangeAspect="1"/>
          </p:cNvPicPr>
          <p:nvPr/>
        </p:nvPicPr>
        <p:blipFill>
          <a:blip r:embed="rId2" cstate="print">
            <a:extLst/>
          </a:blip>
          <a:stretch>
            <a:fillRect/>
          </a:stretch>
        </p:blipFill>
        <p:spPr>
          <a:xfrm>
            <a:off x="13203" y="1"/>
            <a:ext cx="9876420" cy="6839713"/>
          </a:xfrm>
          <a:prstGeom prst="rect">
            <a:avLst/>
          </a:prstGeom>
          <a:ln w="12700">
            <a:miter lim="400000"/>
          </a:ln>
        </p:spPr>
      </p:pic>
      <p:sp>
        <p:nvSpPr>
          <p:cNvPr id="285" name="Untertitel 2"/>
          <p:cNvSpPr txBox="1"/>
          <p:nvPr/>
        </p:nvSpPr>
        <p:spPr>
          <a:xfrm>
            <a:off x="347850" y="6439268"/>
            <a:ext cx="5040654"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286" name="Titeltext"/>
          <p:cNvSpPr txBox="1">
            <a:spLocks noGrp="1"/>
          </p:cNvSpPr>
          <p:nvPr>
            <p:ph type="title"/>
          </p:nvPr>
        </p:nvSpPr>
        <p:spPr>
          <a:prstGeom prst="rect">
            <a:avLst/>
          </a:prstGeom>
        </p:spPr>
        <p:txBody>
          <a:bodyPr/>
          <a:lstStyle/>
          <a:p>
            <a:r>
              <a:t>Titeltext</a:t>
            </a:r>
          </a:p>
        </p:txBody>
      </p:sp>
      <p:sp>
        <p:nvSpPr>
          <p:cNvPr id="287"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1226542836"/>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1_Inhalt mit Beschriftung">
    <p:spTree>
      <p:nvGrpSpPr>
        <p:cNvPr id="1" name=""/>
        <p:cNvGrpSpPr/>
        <p:nvPr/>
      </p:nvGrpSpPr>
      <p:grpSpPr>
        <a:xfrm>
          <a:off x="0" y="0"/>
          <a:ext cx="0" cy="0"/>
          <a:chOff x="0" y="0"/>
          <a:chExt cx="0" cy="0"/>
        </a:xfrm>
      </p:grpSpPr>
      <p:pic>
        <p:nvPicPr>
          <p:cNvPr id="294" name="Bild 6" descr="Bild 6"/>
          <p:cNvPicPr>
            <a:picLocks noChangeAspect="1"/>
          </p:cNvPicPr>
          <p:nvPr/>
        </p:nvPicPr>
        <p:blipFill>
          <a:blip r:embed="rId2" cstate="print">
            <a:extLst/>
          </a:blip>
          <a:stretch>
            <a:fillRect/>
          </a:stretch>
        </p:blipFill>
        <p:spPr>
          <a:xfrm>
            <a:off x="13203" y="1"/>
            <a:ext cx="9876420" cy="6839713"/>
          </a:xfrm>
          <a:prstGeom prst="rect">
            <a:avLst/>
          </a:prstGeom>
          <a:ln w="12700">
            <a:miter lim="400000"/>
          </a:ln>
        </p:spPr>
      </p:pic>
      <p:sp>
        <p:nvSpPr>
          <p:cNvPr id="295" name="Untertitel 2"/>
          <p:cNvSpPr txBox="1"/>
          <p:nvPr/>
        </p:nvSpPr>
        <p:spPr>
          <a:xfrm>
            <a:off x="347850" y="6439268"/>
            <a:ext cx="5040654"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296" name="Titeltext"/>
          <p:cNvSpPr txBox="1">
            <a:spLocks noGrp="1"/>
          </p:cNvSpPr>
          <p:nvPr>
            <p:ph type="title"/>
          </p:nvPr>
        </p:nvSpPr>
        <p:spPr>
          <a:xfrm>
            <a:off x="495146" y="1550277"/>
            <a:ext cx="3257963" cy="743171"/>
          </a:xfrm>
          <a:prstGeom prst="rect">
            <a:avLst/>
          </a:prstGeom>
        </p:spPr>
        <p:txBody>
          <a:bodyPr anchor="b"/>
          <a:lstStyle>
            <a:lvl1pPr>
              <a:defRPr sz="1949" b="1"/>
            </a:lvl1pPr>
          </a:lstStyle>
          <a:p>
            <a:r>
              <a:t>Titeltext</a:t>
            </a:r>
          </a:p>
        </p:txBody>
      </p:sp>
      <p:sp>
        <p:nvSpPr>
          <p:cNvPr id="297" name="Textebene 1…"/>
          <p:cNvSpPr txBox="1">
            <a:spLocks noGrp="1"/>
          </p:cNvSpPr>
          <p:nvPr>
            <p:ph type="body" sz="half" idx="1"/>
          </p:nvPr>
        </p:nvSpPr>
        <p:spPr>
          <a:xfrm>
            <a:off x="3871730" y="1550281"/>
            <a:ext cx="5535954" cy="4575887"/>
          </a:xfrm>
          <a:prstGeom prst="rect">
            <a:avLst/>
          </a:prstGeom>
        </p:spPr>
        <p:txBody>
          <a:bodyPr>
            <a:normAutofit/>
          </a:bodyPr>
          <a:lstStyle>
            <a:lvl1pPr>
              <a:defRPr sz="3466">
                <a:solidFill>
                  <a:srgbClr val="404040"/>
                </a:solidFill>
                <a:latin typeface="Arial"/>
                <a:ea typeface="Arial"/>
                <a:cs typeface="Arial"/>
                <a:sym typeface="Arial"/>
              </a:defRPr>
            </a:lvl1pPr>
            <a:lvl2pPr marL="778089" indent="-282941">
              <a:defRPr sz="3466">
                <a:solidFill>
                  <a:srgbClr val="404040"/>
                </a:solidFill>
                <a:latin typeface="Arial"/>
                <a:ea typeface="Arial"/>
                <a:cs typeface="Arial"/>
                <a:sym typeface="Arial"/>
              </a:defRPr>
            </a:lvl2pPr>
            <a:lvl3pPr marL="1320394" indent="-330098">
              <a:defRPr sz="3466">
                <a:solidFill>
                  <a:srgbClr val="404040"/>
                </a:solidFill>
                <a:latin typeface="Arial"/>
                <a:ea typeface="Arial"/>
                <a:cs typeface="Arial"/>
                <a:sym typeface="Arial"/>
              </a:defRPr>
            </a:lvl3pPr>
            <a:lvl4pPr marL="1881561" indent="-396118">
              <a:defRPr sz="3466">
                <a:solidFill>
                  <a:srgbClr val="404040"/>
                </a:solidFill>
                <a:latin typeface="Arial"/>
                <a:ea typeface="Arial"/>
                <a:cs typeface="Arial"/>
                <a:sym typeface="Arial"/>
              </a:defRPr>
            </a:lvl4pPr>
            <a:lvl5pPr marL="2376708" indent="-396118">
              <a:defRPr sz="3466">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298" name="Textplatzhalter 3"/>
          <p:cNvSpPr>
            <a:spLocks noGrp="1"/>
          </p:cNvSpPr>
          <p:nvPr>
            <p:ph type="body" sz="quarter" idx="13"/>
          </p:nvPr>
        </p:nvSpPr>
        <p:spPr>
          <a:xfrm>
            <a:off x="495146" y="2293448"/>
            <a:ext cx="3257963" cy="3832720"/>
          </a:xfrm>
          <a:prstGeom prst="rect">
            <a:avLst/>
          </a:prstGeom>
        </p:spPr>
        <p:txBody>
          <a:bodyPr>
            <a:normAutofit/>
          </a:bodyPr>
          <a:lstStyle>
            <a:lvl1pPr marL="0" indent="0">
              <a:buSzTx/>
              <a:buFontTx/>
              <a:buNone/>
              <a:defRPr sz="1400">
                <a:solidFill>
                  <a:srgbClr val="404040"/>
                </a:solidFill>
                <a:latin typeface="Arial"/>
                <a:cs typeface="Arial"/>
                <a:sym typeface="Arial"/>
              </a:defRPr>
            </a:lvl1pPr>
          </a:lstStyle>
          <a:p>
            <a:pPr marL="0" indent="0">
              <a:buSzTx/>
              <a:buFontTx/>
              <a:buNone/>
              <a:defRPr sz="1400">
                <a:solidFill>
                  <a:srgbClr val="404040"/>
                </a:solidFill>
                <a:latin typeface="Arial"/>
                <a:ea typeface="Arial"/>
                <a:cs typeface="Arial"/>
                <a:sym typeface="Arial"/>
              </a:defRPr>
            </a:pPr>
            <a:endParaRPr/>
          </a:p>
        </p:txBody>
      </p:sp>
      <p:sp>
        <p:nvSpPr>
          <p:cNvPr id="299"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992520256"/>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1_Bild mit Beschriftung">
    <p:spTree>
      <p:nvGrpSpPr>
        <p:cNvPr id="1" name=""/>
        <p:cNvGrpSpPr/>
        <p:nvPr/>
      </p:nvGrpSpPr>
      <p:grpSpPr>
        <a:xfrm>
          <a:off x="0" y="0"/>
          <a:ext cx="0" cy="0"/>
          <a:chOff x="0" y="0"/>
          <a:chExt cx="0" cy="0"/>
        </a:xfrm>
      </p:grpSpPr>
      <p:pic>
        <p:nvPicPr>
          <p:cNvPr id="306" name="Bild 6" descr="Bild 6"/>
          <p:cNvPicPr>
            <a:picLocks noChangeAspect="1"/>
          </p:cNvPicPr>
          <p:nvPr/>
        </p:nvPicPr>
        <p:blipFill>
          <a:blip r:embed="rId2" cstate="print">
            <a:extLst/>
          </a:blip>
          <a:stretch>
            <a:fillRect/>
          </a:stretch>
        </p:blipFill>
        <p:spPr>
          <a:xfrm>
            <a:off x="13203" y="1"/>
            <a:ext cx="9876420" cy="6839713"/>
          </a:xfrm>
          <a:prstGeom prst="rect">
            <a:avLst/>
          </a:prstGeom>
          <a:ln w="12700">
            <a:miter lim="400000"/>
          </a:ln>
        </p:spPr>
      </p:pic>
      <p:sp>
        <p:nvSpPr>
          <p:cNvPr id="307" name="Untertitel 2"/>
          <p:cNvSpPr txBox="1"/>
          <p:nvPr/>
        </p:nvSpPr>
        <p:spPr>
          <a:xfrm>
            <a:off x="347850" y="6439268"/>
            <a:ext cx="5040654"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308" name="Titeltext"/>
          <p:cNvSpPr txBox="1">
            <a:spLocks noGrp="1"/>
          </p:cNvSpPr>
          <p:nvPr>
            <p:ph type="title"/>
          </p:nvPr>
        </p:nvSpPr>
        <p:spPr>
          <a:xfrm>
            <a:off x="1941024" y="5219291"/>
            <a:ext cx="5941696" cy="296099"/>
          </a:xfrm>
          <a:prstGeom prst="rect">
            <a:avLst/>
          </a:prstGeom>
        </p:spPr>
        <p:txBody>
          <a:bodyPr anchor="b"/>
          <a:lstStyle>
            <a:lvl1pPr>
              <a:defRPr sz="2166" b="1"/>
            </a:lvl1pPr>
          </a:lstStyle>
          <a:p>
            <a:r>
              <a:t>Titeltext</a:t>
            </a:r>
          </a:p>
        </p:txBody>
      </p:sp>
      <p:sp>
        <p:nvSpPr>
          <p:cNvPr id="309" name="Bildplatzhalter 2"/>
          <p:cNvSpPr>
            <a:spLocks noGrp="1"/>
          </p:cNvSpPr>
          <p:nvPr>
            <p:ph type="pic" idx="13"/>
          </p:nvPr>
        </p:nvSpPr>
        <p:spPr>
          <a:xfrm>
            <a:off x="495142" y="1506483"/>
            <a:ext cx="9075693" cy="3221093"/>
          </a:xfrm>
          <a:prstGeom prst="rect">
            <a:avLst/>
          </a:prstGeom>
        </p:spPr>
        <p:txBody>
          <a:bodyPr lIns="91439" rIns="91439"/>
          <a:lstStyle/>
          <a:p>
            <a:endParaRPr/>
          </a:p>
        </p:txBody>
      </p:sp>
      <p:sp>
        <p:nvSpPr>
          <p:cNvPr id="310" name="Textebene 1…"/>
          <p:cNvSpPr txBox="1">
            <a:spLocks noGrp="1"/>
          </p:cNvSpPr>
          <p:nvPr>
            <p:ph type="body" sz="quarter" idx="1"/>
          </p:nvPr>
        </p:nvSpPr>
        <p:spPr>
          <a:xfrm>
            <a:off x="1941024" y="5533753"/>
            <a:ext cx="5941696" cy="562249"/>
          </a:xfrm>
          <a:prstGeom prst="rect">
            <a:avLst/>
          </a:prstGeom>
        </p:spPr>
        <p:txBody>
          <a:bodyPr>
            <a:normAutofit/>
          </a:bodyPr>
          <a:lstStyle>
            <a:lvl1pPr marL="0" indent="0">
              <a:buSzTx/>
              <a:buFontTx/>
              <a:buNone/>
              <a:defRPr sz="1516">
                <a:solidFill>
                  <a:srgbClr val="404040"/>
                </a:solidFill>
                <a:latin typeface="Arial"/>
                <a:ea typeface="Arial"/>
                <a:cs typeface="Arial"/>
                <a:sym typeface="Arial"/>
              </a:defRPr>
            </a:lvl1pPr>
            <a:lvl2pPr marL="0" indent="495148">
              <a:buSzTx/>
              <a:buFontTx/>
              <a:buNone/>
              <a:defRPr sz="1516">
                <a:solidFill>
                  <a:srgbClr val="404040"/>
                </a:solidFill>
                <a:latin typeface="Arial"/>
                <a:ea typeface="Arial"/>
                <a:cs typeface="Arial"/>
                <a:sym typeface="Arial"/>
              </a:defRPr>
            </a:lvl2pPr>
            <a:lvl3pPr marL="0" indent="990295">
              <a:buSzTx/>
              <a:buFontTx/>
              <a:buNone/>
              <a:defRPr sz="1516">
                <a:solidFill>
                  <a:srgbClr val="404040"/>
                </a:solidFill>
                <a:latin typeface="Arial"/>
                <a:ea typeface="Arial"/>
                <a:cs typeface="Arial"/>
                <a:sym typeface="Arial"/>
              </a:defRPr>
            </a:lvl3pPr>
            <a:lvl4pPr marL="0" indent="1485443">
              <a:buSzTx/>
              <a:buFontTx/>
              <a:buNone/>
              <a:defRPr sz="1516">
                <a:solidFill>
                  <a:srgbClr val="404040"/>
                </a:solidFill>
                <a:latin typeface="Arial"/>
                <a:ea typeface="Arial"/>
                <a:cs typeface="Arial"/>
                <a:sym typeface="Arial"/>
              </a:defRPr>
            </a:lvl4pPr>
            <a:lvl5pPr marL="0" indent="1980590">
              <a:buSzTx/>
              <a:buFontTx/>
              <a:buNone/>
              <a:defRPr sz="1516">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311"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1166153356"/>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1_Leer">
    <p:spTree>
      <p:nvGrpSpPr>
        <p:cNvPr id="1" name=""/>
        <p:cNvGrpSpPr/>
        <p:nvPr/>
      </p:nvGrpSpPr>
      <p:grpSpPr>
        <a:xfrm>
          <a:off x="0" y="0"/>
          <a:ext cx="0" cy="0"/>
          <a:chOff x="0" y="0"/>
          <a:chExt cx="0" cy="0"/>
        </a:xfrm>
      </p:grpSpPr>
      <p:pic>
        <p:nvPicPr>
          <p:cNvPr id="318" name="Bild 6" descr="Bild 6"/>
          <p:cNvPicPr>
            <a:picLocks noChangeAspect="1"/>
          </p:cNvPicPr>
          <p:nvPr/>
        </p:nvPicPr>
        <p:blipFill>
          <a:blip r:embed="rId2" cstate="print">
            <a:extLst/>
          </a:blip>
          <a:stretch>
            <a:fillRect/>
          </a:stretch>
        </p:blipFill>
        <p:spPr>
          <a:xfrm>
            <a:off x="13203" y="1"/>
            <a:ext cx="9876420" cy="6839713"/>
          </a:xfrm>
          <a:prstGeom prst="rect">
            <a:avLst/>
          </a:prstGeom>
          <a:ln w="12700">
            <a:miter lim="400000"/>
          </a:ln>
        </p:spPr>
      </p:pic>
      <p:sp>
        <p:nvSpPr>
          <p:cNvPr id="319" name="Untertitel 2"/>
          <p:cNvSpPr txBox="1"/>
          <p:nvPr/>
        </p:nvSpPr>
        <p:spPr>
          <a:xfrm>
            <a:off x="347850" y="6439268"/>
            <a:ext cx="5040654"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320"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65048320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127750" y="1258888"/>
            <a:ext cx="1797050" cy="4989512"/>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736600" y="1258888"/>
            <a:ext cx="5238750" cy="4989512"/>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4_Titelfolie">
    <p:spTree>
      <p:nvGrpSpPr>
        <p:cNvPr id="1" name=""/>
        <p:cNvGrpSpPr/>
        <p:nvPr/>
      </p:nvGrpSpPr>
      <p:grpSpPr>
        <a:xfrm>
          <a:off x="0" y="0"/>
          <a:ext cx="0" cy="0"/>
          <a:chOff x="0" y="0"/>
          <a:chExt cx="0" cy="0"/>
        </a:xfrm>
      </p:grpSpPr>
      <p:pic>
        <p:nvPicPr>
          <p:cNvPr id="327" name="Bild 6" descr="Bild 6"/>
          <p:cNvPicPr>
            <a:picLocks noChangeAspect="1"/>
          </p:cNvPicPr>
          <p:nvPr/>
        </p:nvPicPr>
        <p:blipFill>
          <a:blip r:embed="rId2" cstate="print">
            <a:extLst/>
          </a:blip>
          <a:stretch>
            <a:fillRect/>
          </a:stretch>
        </p:blipFill>
        <p:spPr>
          <a:xfrm>
            <a:off x="13203" y="1"/>
            <a:ext cx="9876420" cy="6839713"/>
          </a:xfrm>
          <a:prstGeom prst="rect">
            <a:avLst/>
          </a:prstGeom>
          <a:ln w="12700">
            <a:miter lim="400000"/>
          </a:ln>
        </p:spPr>
      </p:pic>
      <p:sp>
        <p:nvSpPr>
          <p:cNvPr id="328" name="Untertitel 2"/>
          <p:cNvSpPr txBox="1"/>
          <p:nvPr/>
        </p:nvSpPr>
        <p:spPr>
          <a:xfrm>
            <a:off x="347850" y="6439268"/>
            <a:ext cx="5040654"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329" name="Titeltext"/>
          <p:cNvSpPr txBox="1">
            <a:spLocks noGrp="1"/>
          </p:cNvSpPr>
          <p:nvPr>
            <p:ph type="title"/>
          </p:nvPr>
        </p:nvSpPr>
        <p:spPr>
          <a:xfrm>
            <a:off x="474273" y="4030391"/>
            <a:ext cx="8916337" cy="944508"/>
          </a:xfrm>
          <a:prstGeom prst="rect">
            <a:avLst/>
          </a:prstGeom>
        </p:spPr>
        <p:txBody>
          <a:bodyPr/>
          <a:lstStyle/>
          <a:p>
            <a:r>
              <a:t>Titeltext</a:t>
            </a:r>
          </a:p>
        </p:txBody>
      </p:sp>
      <p:sp>
        <p:nvSpPr>
          <p:cNvPr id="330" name="Textebene 1…"/>
          <p:cNvSpPr txBox="1">
            <a:spLocks noGrp="1"/>
          </p:cNvSpPr>
          <p:nvPr>
            <p:ph type="body" sz="quarter" idx="1"/>
          </p:nvPr>
        </p:nvSpPr>
        <p:spPr>
          <a:xfrm>
            <a:off x="474273" y="5115034"/>
            <a:ext cx="8916337" cy="865353"/>
          </a:xfrm>
          <a:prstGeom prst="rect">
            <a:avLst/>
          </a:prstGeom>
        </p:spPr>
        <p:txBody>
          <a:bodyPr>
            <a:normAutofit/>
          </a:bodyPr>
          <a:lstStyle>
            <a:lvl1pPr marL="0" indent="0" algn="ctr">
              <a:buSzTx/>
              <a:buFontTx/>
              <a:buNone/>
              <a:defRPr>
                <a:solidFill>
                  <a:srgbClr val="404040"/>
                </a:solidFill>
                <a:latin typeface="Arial"/>
                <a:ea typeface="Arial"/>
                <a:cs typeface="Arial"/>
                <a:sym typeface="Arial"/>
              </a:defRPr>
            </a:lvl1pPr>
            <a:lvl2pPr marL="0" indent="495148" algn="ctr">
              <a:buSzTx/>
              <a:buFontTx/>
              <a:buNone/>
              <a:defRPr>
                <a:solidFill>
                  <a:srgbClr val="404040"/>
                </a:solidFill>
                <a:latin typeface="Arial"/>
                <a:ea typeface="Arial"/>
                <a:cs typeface="Arial"/>
                <a:sym typeface="Arial"/>
              </a:defRPr>
            </a:lvl2pPr>
            <a:lvl3pPr marL="0" indent="990295" algn="ctr">
              <a:buSzTx/>
              <a:buFontTx/>
              <a:buNone/>
              <a:defRPr>
                <a:solidFill>
                  <a:srgbClr val="404040"/>
                </a:solidFill>
                <a:latin typeface="Arial"/>
                <a:ea typeface="Arial"/>
                <a:cs typeface="Arial"/>
                <a:sym typeface="Arial"/>
              </a:defRPr>
            </a:lvl3pPr>
            <a:lvl4pPr marL="0" indent="1485443" algn="ctr">
              <a:buSzTx/>
              <a:buFontTx/>
              <a:buNone/>
              <a:defRPr>
                <a:solidFill>
                  <a:srgbClr val="404040"/>
                </a:solidFill>
                <a:latin typeface="Arial"/>
                <a:ea typeface="Arial"/>
                <a:cs typeface="Arial"/>
                <a:sym typeface="Arial"/>
              </a:defRPr>
            </a:lvl4pPr>
            <a:lvl5pPr marL="0" indent="1980590" algn="ctr">
              <a:buSzTx/>
              <a:buFontTx/>
              <a:buNone/>
              <a:defRPr>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331" name="Bildplatzhalter 2"/>
          <p:cNvSpPr>
            <a:spLocks noGrp="1"/>
          </p:cNvSpPr>
          <p:nvPr>
            <p:ph type="pic" sz="half" idx="13"/>
          </p:nvPr>
        </p:nvSpPr>
        <p:spPr>
          <a:xfrm>
            <a:off x="474273" y="1699172"/>
            <a:ext cx="8916337" cy="2014485"/>
          </a:xfrm>
          <a:prstGeom prst="rect">
            <a:avLst/>
          </a:prstGeom>
        </p:spPr>
        <p:txBody>
          <a:bodyPr lIns="91439" rIns="91439"/>
          <a:lstStyle/>
          <a:p>
            <a:endParaRPr/>
          </a:p>
        </p:txBody>
      </p:sp>
      <p:sp>
        <p:nvSpPr>
          <p:cNvPr id="332"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559417130"/>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cSld name="Diapositiva titolo">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742712" y="2130426"/>
            <a:ext cx="8417401" cy="1470025"/>
          </a:xfrm>
          <a:prstGeom prst="rect">
            <a:avLst/>
          </a:prstGeom>
        </p:spPr>
        <p:txBody>
          <a:bodyPr/>
          <a:lstStyle>
            <a:lvl1pPr>
              <a:defRPr i="1"/>
            </a:lvl1pPr>
          </a:lstStyle>
          <a:p>
            <a:r>
              <a:rPr lang="en-US"/>
              <a:t>Titelmasterformat durch Klicken bearbeiten</a:t>
            </a:r>
          </a:p>
        </p:txBody>
      </p:sp>
      <p:sp>
        <p:nvSpPr>
          <p:cNvPr id="7171" name="Rectangle 3"/>
          <p:cNvSpPr>
            <a:spLocks noGrp="1" noChangeArrowheads="1"/>
          </p:cNvSpPr>
          <p:nvPr>
            <p:ph type="subTitle" idx="1"/>
          </p:nvPr>
        </p:nvSpPr>
        <p:spPr>
          <a:xfrm>
            <a:off x="1485424" y="3886200"/>
            <a:ext cx="6931978" cy="1752600"/>
          </a:xfrm>
          <a:prstGeom prst="rect">
            <a:avLst/>
          </a:prstGeom>
        </p:spPr>
        <p:txBody>
          <a:bodyPr/>
          <a:lstStyle>
            <a:lvl1pPr marL="0" indent="0" algn="ctr">
              <a:buFont typeface="Wingdings" pitchFamily="2" charset="2"/>
              <a:buNone/>
              <a:defRPr/>
            </a:lvl1pPr>
          </a:lstStyle>
          <a:p>
            <a:r>
              <a:rPr lang="en-US"/>
              <a:t>Formatvorlage des Untertitelmasters durch Klicken bearbeiten</a:t>
            </a:r>
          </a:p>
        </p:txBody>
      </p:sp>
      <p:sp>
        <p:nvSpPr>
          <p:cNvPr id="4" name="Rectangle 6"/>
          <p:cNvSpPr>
            <a:spLocks noGrp="1" noChangeArrowheads="1"/>
          </p:cNvSpPr>
          <p:nvPr>
            <p:ph type="ftr" sz="quarter" idx="10"/>
          </p:nvPr>
        </p:nvSpPr>
        <p:spPr>
          <a:xfrm>
            <a:off x="966706" y="0"/>
            <a:ext cx="8922126" cy="239821"/>
          </a:xfrm>
          <a:prstGeom prst="rect">
            <a:avLst/>
          </a:prstGeom>
          <a:ln/>
        </p:spPr>
        <p:txBody>
          <a:bodyPr/>
          <a:lstStyle>
            <a:lvl1pPr algn="r">
              <a:defRPr sz="812"/>
            </a:lvl1pPr>
          </a:lstStyle>
          <a:p>
            <a:pPr defTabSz="495148" eaLnBrk="1" fontAlgn="auto">
              <a:spcBef>
                <a:spcPts val="0"/>
              </a:spcBef>
              <a:spcAft>
                <a:spcPts val="0"/>
              </a:spcAft>
              <a:defRPr/>
            </a:pPr>
            <a:r>
              <a:rPr lang="de-DE" kern="0" smtClean="0">
                <a:solidFill>
                  <a:srgbClr val="000000"/>
                </a:solidFill>
                <a:latin typeface="Calibri"/>
                <a:cs typeface="Calibri"/>
                <a:sym typeface="Calibri"/>
              </a:rPr>
              <a:t>Masterstudiengang Green Care, Jahrgang 2014, Modul 1, 14-12-14, Dorit Haubenhofer</a:t>
            </a:r>
            <a:endParaRPr lang="de-DE" kern="0" dirty="0">
              <a:solidFill>
                <a:srgbClr val="000000"/>
              </a:solidFill>
              <a:latin typeface="Calibri"/>
              <a:cs typeface="Calibri"/>
              <a:sym typeface="Calibri"/>
            </a:endParaRPr>
          </a:p>
        </p:txBody>
      </p:sp>
    </p:spTree>
    <p:extLst>
      <p:ext uri="{BB962C8B-B14F-4D97-AF65-F5344CB8AC3E}">
        <p14:creationId xmlns:p14="http://schemas.microsoft.com/office/powerpoint/2010/main" xmlns="" val="4223369701"/>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cSld name="2_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736601" y="2819400"/>
            <a:ext cx="3517900" cy="3429000"/>
          </a:xfrm>
        </p:spPr>
        <p:txBody>
          <a:bodyPr/>
          <a:lstStyle>
            <a:lvl1pPr>
              <a:defRPr sz="2274"/>
            </a:lvl1pPr>
            <a:lvl2pPr>
              <a:defRPr sz="1949"/>
            </a:lvl2pPr>
            <a:lvl3pPr>
              <a:defRPr sz="1625"/>
            </a:lvl3pPr>
            <a:lvl4pPr>
              <a:defRPr sz="1462"/>
            </a:lvl4pPr>
            <a:lvl5pPr>
              <a:defRPr sz="1462"/>
            </a:lvl5pPr>
            <a:lvl6pPr>
              <a:defRPr sz="1462"/>
            </a:lvl6pPr>
            <a:lvl7pPr>
              <a:defRPr sz="1462"/>
            </a:lvl7pPr>
            <a:lvl8pPr>
              <a:defRPr sz="1462"/>
            </a:lvl8pPr>
            <a:lvl9pPr>
              <a:defRPr sz="1462"/>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406900" y="2819400"/>
            <a:ext cx="3517900" cy="3429000"/>
          </a:xfrm>
        </p:spPr>
        <p:txBody>
          <a:bodyPr/>
          <a:lstStyle>
            <a:lvl1pPr>
              <a:defRPr sz="2274"/>
            </a:lvl1pPr>
            <a:lvl2pPr>
              <a:defRPr sz="1949"/>
            </a:lvl2pPr>
            <a:lvl3pPr>
              <a:defRPr sz="1625"/>
            </a:lvl3pPr>
            <a:lvl4pPr>
              <a:defRPr sz="1462"/>
            </a:lvl4pPr>
            <a:lvl5pPr>
              <a:defRPr sz="1462"/>
            </a:lvl5pPr>
            <a:lvl6pPr>
              <a:defRPr sz="1462"/>
            </a:lvl6pPr>
            <a:lvl7pPr>
              <a:defRPr sz="1462"/>
            </a:lvl7pPr>
            <a:lvl8pPr>
              <a:defRPr sz="1462"/>
            </a:lvl8pPr>
            <a:lvl9pPr>
              <a:defRPr sz="1462"/>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xmlns="" val="260022079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6_Benutzerdefiniertes Layout">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495141" y="2385083"/>
            <a:ext cx="4375467" cy="3745952"/>
          </a:xfrm>
          <a:prstGeom prst="rect">
            <a:avLst/>
          </a:prstGeom>
        </p:spPr>
        <p:txBody>
          <a:bodyPr/>
          <a:lstStyle>
            <a:lvl1pPr>
              <a:defRPr sz="1949">
                <a:solidFill>
                  <a:schemeClr val="tx1">
                    <a:lumMod val="75000"/>
                    <a:lumOff val="25000"/>
                  </a:schemeClr>
                </a:solidFill>
                <a:latin typeface="Arial"/>
                <a:cs typeface="Arial"/>
              </a:defRPr>
            </a:lvl1pPr>
            <a:lvl2pPr>
              <a:defRPr sz="1625">
                <a:solidFill>
                  <a:schemeClr val="tx1">
                    <a:lumMod val="75000"/>
                    <a:lumOff val="25000"/>
                  </a:schemeClr>
                </a:solidFill>
                <a:latin typeface="Arial"/>
                <a:cs typeface="Arial"/>
              </a:defRPr>
            </a:lvl2pPr>
            <a:lvl3pPr>
              <a:defRPr sz="1462">
                <a:solidFill>
                  <a:schemeClr val="tx1">
                    <a:lumMod val="75000"/>
                    <a:lumOff val="25000"/>
                  </a:schemeClr>
                </a:solidFill>
                <a:latin typeface="Arial"/>
                <a:cs typeface="Arial"/>
              </a:defRPr>
            </a:lvl3pPr>
            <a:lvl4pPr>
              <a:defRPr sz="1300">
                <a:solidFill>
                  <a:schemeClr val="tx1">
                    <a:lumMod val="75000"/>
                    <a:lumOff val="25000"/>
                  </a:schemeClr>
                </a:solidFill>
                <a:latin typeface="Arial"/>
                <a:cs typeface="Arial"/>
              </a:defRPr>
            </a:lvl4pPr>
            <a:lvl5pPr>
              <a:defRPr sz="1300">
                <a:solidFill>
                  <a:schemeClr val="tx1">
                    <a:lumMod val="75000"/>
                    <a:lumOff val="25000"/>
                  </a:schemeClr>
                </a:solidFill>
                <a:latin typeface="Arial"/>
                <a:cs typeface="Arial"/>
              </a:defRPr>
            </a:lvl5pPr>
            <a:lvl6pPr>
              <a:defRPr sz="1300"/>
            </a:lvl6pPr>
            <a:lvl7pPr>
              <a:defRPr sz="1300"/>
            </a:lvl7pPr>
            <a:lvl8pPr>
              <a:defRPr sz="1300"/>
            </a:lvl8pPr>
            <a:lvl9pPr>
              <a:defRPr sz="1300"/>
            </a:lvl9pPr>
          </a:lstStyle>
          <a:p>
            <a:pPr lvl="0"/>
            <a:r>
              <a:rPr lang="de-AT" dirty="0" smtClean="0"/>
              <a:t>Mastertextformat bearbeiten</a:t>
            </a:r>
          </a:p>
          <a:p>
            <a:pPr lvl="1"/>
            <a:r>
              <a:rPr lang="de-AT" dirty="0" smtClean="0"/>
              <a:t>Zweite Ebene</a:t>
            </a:r>
          </a:p>
          <a:p>
            <a:pPr lvl="2"/>
            <a:r>
              <a:rPr lang="de-AT" dirty="0" smtClean="0"/>
              <a:t>Dritte Ebene</a:t>
            </a:r>
          </a:p>
          <a:p>
            <a:pPr lvl="3"/>
            <a:r>
              <a:rPr lang="de-AT" dirty="0" smtClean="0"/>
              <a:t>Vierte Ebene</a:t>
            </a:r>
          </a:p>
          <a:p>
            <a:pPr lvl="4"/>
            <a:r>
              <a:rPr lang="de-AT" dirty="0" smtClean="0"/>
              <a:t>Fünfte Ebene</a:t>
            </a:r>
            <a:endParaRPr lang="de-DE" dirty="0"/>
          </a:p>
        </p:txBody>
      </p:sp>
      <p:sp>
        <p:nvSpPr>
          <p:cNvPr id="6" name="Inhaltsplatzhalter 5"/>
          <p:cNvSpPr>
            <a:spLocks noGrp="1"/>
          </p:cNvSpPr>
          <p:nvPr>
            <p:ph sz="quarter" idx="4"/>
          </p:nvPr>
        </p:nvSpPr>
        <p:spPr>
          <a:xfrm>
            <a:off x="5030498" y="2385083"/>
            <a:ext cx="4377186" cy="3745952"/>
          </a:xfrm>
          <a:prstGeom prst="rect">
            <a:avLst/>
          </a:prstGeom>
        </p:spPr>
        <p:txBody>
          <a:bodyPr/>
          <a:lstStyle>
            <a:lvl1pPr>
              <a:defRPr sz="1949">
                <a:solidFill>
                  <a:schemeClr val="tx1">
                    <a:lumMod val="75000"/>
                    <a:lumOff val="25000"/>
                  </a:schemeClr>
                </a:solidFill>
                <a:latin typeface="Arial"/>
                <a:cs typeface="Arial"/>
              </a:defRPr>
            </a:lvl1pPr>
            <a:lvl2pPr>
              <a:defRPr sz="1625">
                <a:solidFill>
                  <a:schemeClr val="tx1">
                    <a:lumMod val="75000"/>
                    <a:lumOff val="25000"/>
                  </a:schemeClr>
                </a:solidFill>
                <a:latin typeface="Arial"/>
                <a:cs typeface="Arial"/>
              </a:defRPr>
            </a:lvl2pPr>
            <a:lvl3pPr>
              <a:defRPr sz="1462">
                <a:solidFill>
                  <a:schemeClr val="tx1">
                    <a:lumMod val="75000"/>
                    <a:lumOff val="25000"/>
                  </a:schemeClr>
                </a:solidFill>
                <a:latin typeface="Arial"/>
                <a:cs typeface="Arial"/>
              </a:defRPr>
            </a:lvl3pPr>
            <a:lvl4pPr>
              <a:defRPr sz="1300">
                <a:solidFill>
                  <a:schemeClr val="tx1">
                    <a:lumMod val="75000"/>
                    <a:lumOff val="25000"/>
                  </a:schemeClr>
                </a:solidFill>
                <a:latin typeface="Arial"/>
                <a:cs typeface="Arial"/>
              </a:defRPr>
            </a:lvl4pPr>
            <a:lvl5pPr>
              <a:defRPr sz="1300">
                <a:solidFill>
                  <a:schemeClr val="tx1">
                    <a:lumMod val="75000"/>
                    <a:lumOff val="25000"/>
                  </a:schemeClr>
                </a:solidFill>
                <a:latin typeface="Arial"/>
                <a:cs typeface="Arial"/>
              </a:defRPr>
            </a:lvl5pPr>
            <a:lvl6pPr>
              <a:defRPr sz="1300"/>
            </a:lvl6pPr>
            <a:lvl7pPr>
              <a:defRPr sz="1300"/>
            </a:lvl7pPr>
            <a:lvl8pPr>
              <a:defRPr sz="1300"/>
            </a:lvl8pPr>
            <a:lvl9pPr>
              <a:defRPr sz="1300"/>
            </a:lvl9pPr>
          </a:lstStyle>
          <a:p>
            <a:pPr lvl="0"/>
            <a:r>
              <a:rPr lang="de-AT" dirty="0" smtClean="0"/>
              <a:t>Mastertextformat bearbeiten</a:t>
            </a:r>
          </a:p>
          <a:p>
            <a:pPr lvl="1"/>
            <a:r>
              <a:rPr lang="de-AT" dirty="0" smtClean="0"/>
              <a:t>Zweite Ebene</a:t>
            </a:r>
          </a:p>
          <a:p>
            <a:pPr lvl="2"/>
            <a:r>
              <a:rPr lang="de-AT" dirty="0" smtClean="0"/>
              <a:t>Dritte Ebene</a:t>
            </a:r>
          </a:p>
          <a:p>
            <a:pPr lvl="3"/>
            <a:r>
              <a:rPr lang="de-AT" dirty="0" smtClean="0"/>
              <a:t>Vierte Ebene</a:t>
            </a:r>
          </a:p>
          <a:p>
            <a:pPr lvl="4"/>
            <a:r>
              <a:rPr lang="de-AT" dirty="0" smtClean="0"/>
              <a:t>Fünfte Ebene</a:t>
            </a:r>
            <a:endParaRPr lang="de-DE" dirty="0"/>
          </a:p>
        </p:txBody>
      </p:sp>
      <p:sp>
        <p:nvSpPr>
          <p:cNvPr id="7" name="Titel 1"/>
          <p:cNvSpPr>
            <a:spLocks noGrp="1"/>
          </p:cNvSpPr>
          <p:nvPr>
            <p:ph type="title"/>
          </p:nvPr>
        </p:nvSpPr>
        <p:spPr>
          <a:xfrm>
            <a:off x="495141" y="1445395"/>
            <a:ext cx="8912543" cy="777567"/>
          </a:xfrm>
          <a:prstGeom prst="rect">
            <a:avLst/>
          </a:prstGeom>
        </p:spPr>
        <p:txBody>
          <a:bodyPr/>
          <a:lstStyle>
            <a:lvl1pPr>
              <a:defRPr>
                <a:solidFill>
                  <a:schemeClr val="tx1">
                    <a:lumMod val="75000"/>
                    <a:lumOff val="25000"/>
                  </a:schemeClr>
                </a:solidFill>
                <a:latin typeface="Arial"/>
                <a:cs typeface="Arial"/>
              </a:defRPr>
            </a:lvl1pPr>
          </a:lstStyle>
          <a:p>
            <a:r>
              <a:rPr lang="de-AT" dirty="0" smtClean="0"/>
              <a:t>Mastertitelformat bearbeiten</a:t>
            </a:r>
            <a:endParaRPr lang="de-DE" dirty="0"/>
          </a:p>
        </p:txBody>
      </p:sp>
    </p:spTree>
    <p:extLst>
      <p:ext uri="{BB962C8B-B14F-4D97-AF65-F5344CB8AC3E}">
        <p14:creationId xmlns:p14="http://schemas.microsoft.com/office/powerpoint/2010/main" xmlns="" val="5287098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7_Benutzerdefiniertes Layout">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495141" y="2385083"/>
            <a:ext cx="4375467" cy="3745952"/>
          </a:xfrm>
          <a:prstGeom prst="rect">
            <a:avLst/>
          </a:prstGeom>
        </p:spPr>
        <p:txBody>
          <a:bodyPr/>
          <a:lstStyle>
            <a:lvl1pPr>
              <a:defRPr sz="1949">
                <a:solidFill>
                  <a:schemeClr val="tx1">
                    <a:lumMod val="75000"/>
                    <a:lumOff val="25000"/>
                  </a:schemeClr>
                </a:solidFill>
                <a:latin typeface="Arial"/>
                <a:cs typeface="Arial"/>
              </a:defRPr>
            </a:lvl1pPr>
            <a:lvl2pPr>
              <a:defRPr sz="1625">
                <a:solidFill>
                  <a:schemeClr val="tx1">
                    <a:lumMod val="75000"/>
                    <a:lumOff val="25000"/>
                  </a:schemeClr>
                </a:solidFill>
                <a:latin typeface="Arial"/>
                <a:cs typeface="Arial"/>
              </a:defRPr>
            </a:lvl2pPr>
            <a:lvl3pPr>
              <a:defRPr sz="1462">
                <a:solidFill>
                  <a:schemeClr val="tx1">
                    <a:lumMod val="75000"/>
                    <a:lumOff val="25000"/>
                  </a:schemeClr>
                </a:solidFill>
                <a:latin typeface="Arial"/>
                <a:cs typeface="Arial"/>
              </a:defRPr>
            </a:lvl3pPr>
            <a:lvl4pPr>
              <a:defRPr sz="1300">
                <a:solidFill>
                  <a:schemeClr val="tx1">
                    <a:lumMod val="75000"/>
                    <a:lumOff val="25000"/>
                  </a:schemeClr>
                </a:solidFill>
                <a:latin typeface="Arial"/>
                <a:cs typeface="Arial"/>
              </a:defRPr>
            </a:lvl4pPr>
            <a:lvl5pPr>
              <a:defRPr sz="1300">
                <a:solidFill>
                  <a:schemeClr val="tx1">
                    <a:lumMod val="75000"/>
                    <a:lumOff val="25000"/>
                  </a:schemeClr>
                </a:solidFill>
                <a:latin typeface="Arial"/>
                <a:cs typeface="Arial"/>
              </a:defRPr>
            </a:lvl5pPr>
            <a:lvl6pPr>
              <a:defRPr sz="1300"/>
            </a:lvl6pPr>
            <a:lvl7pPr>
              <a:defRPr sz="1300"/>
            </a:lvl7pPr>
            <a:lvl8pPr>
              <a:defRPr sz="1300"/>
            </a:lvl8pPr>
            <a:lvl9pPr>
              <a:defRPr sz="1300"/>
            </a:lvl9pPr>
          </a:lstStyle>
          <a:p>
            <a:pPr lvl="0"/>
            <a:r>
              <a:rPr lang="de-AT" dirty="0" smtClean="0"/>
              <a:t>Mastertextformat bearbeiten</a:t>
            </a:r>
          </a:p>
          <a:p>
            <a:pPr lvl="1"/>
            <a:r>
              <a:rPr lang="de-AT" dirty="0" smtClean="0"/>
              <a:t>Zweite Ebene</a:t>
            </a:r>
          </a:p>
          <a:p>
            <a:pPr lvl="2"/>
            <a:r>
              <a:rPr lang="de-AT" dirty="0" smtClean="0"/>
              <a:t>Dritte Ebene</a:t>
            </a:r>
          </a:p>
          <a:p>
            <a:pPr lvl="3"/>
            <a:r>
              <a:rPr lang="de-AT" dirty="0" smtClean="0"/>
              <a:t>Vierte Ebene</a:t>
            </a:r>
          </a:p>
          <a:p>
            <a:pPr lvl="4"/>
            <a:r>
              <a:rPr lang="de-AT" dirty="0" smtClean="0"/>
              <a:t>Fünfte Ebene</a:t>
            </a:r>
            <a:endParaRPr lang="de-DE" dirty="0"/>
          </a:p>
        </p:txBody>
      </p:sp>
      <p:sp>
        <p:nvSpPr>
          <p:cNvPr id="6" name="Inhaltsplatzhalter 5"/>
          <p:cNvSpPr>
            <a:spLocks noGrp="1"/>
          </p:cNvSpPr>
          <p:nvPr>
            <p:ph sz="quarter" idx="4"/>
          </p:nvPr>
        </p:nvSpPr>
        <p:spPr>
          <a:xfrm>
            <a:off x="5030498" y="2385083"/>
            <a:ext cx="4377186" cy="3745952"/>
          </a:xfrm>
          <a:prstGeom prst="rect">
            <a:avLst/>
          </a:prstGeom>
        </p:spPr>
        <p:txBody>
          <a:bodyPr/>
          <a:lstStyle>
            <a:lvl1pPr>
              <a:defRPr sz="1949">
                <a:solidFill>
                  <a:schemeClr val="tx1">
                    <a:lumMod val="75000"/>
                    <a:lumOff val="25000"/>
                  </a:schemeClr>
                </a:solidFill>
                <a:latin typeface="Arial"/>
                <a:cs typeface="Arial"/>
              </a:defRPr>
            </a:lvl1pPr>
            <a:lvl2pPr>
              <a:defRPr sz="1625">
                <a:solidFill>
                  <a:schemeClr val="tx1">
                    <a:lumMod val="75000"/>
                    <a:lumOff val="25000"/>
                  </a:schemeClr>
                </a:solidFill>
                <a:latin typeface="Arial"/>
                <a:cs typeface="Arial"/>
              </a:defRPr>
            </a:lvl2pPr>
            <a:lvl3pPr>
              <a:defRPr sz="1462">
                <a:solidFill>
                  <a:schemeClr val="tx1">
                    <a:lumMod val="75000"/>
                    <a:lumOff val="25000"/>
                  </a:schemeClr>
                </a:solidFill>
                <a:latin typeface="Arial"/>
                <a:cs typeface="Arial"/>
              </a:defRPr>
            </a:lvl3pPr>
            <a:lvl4pPr>
              <a:defRPr sz="1300">
                <a:solidFill>
                  <a:schemeClr val="tx1">
                    <a:lumMod val="75000"/>
                    <a:lumOff val="25000"/>
                  </a:schemeClr>
                </a:solidFill>
                <a:latin typeface="Arial"/>
                <a:cs typeface="Arial"/>
              </a:defRPr>
            </a:lvl4pPr>
            <a:lvl5pPr>
              <a:defRPr sz="1300">
                <a:solidFill>
                  <a:schemeClr val="tx1">
                    <a:lumMod val="75000"/>
                    <a:lumOff val="25000"/>
                  </a:schemeClr>
                </a:solidFill>
                <a:latin typeface="Arial"/>
                <a:cs typeface="Arial"/>
              </a:defRPr>
            </a:lvl5pPr>
            <a:lvl6pPr>
              <a:defRPr sz="1300"/>
            </a:lvl6pPr>
            <a:lvl7pPr>
              <a:defRPr sz="1300"/>
            </a:lvl7pPr>
            <a:lvl8pPr>
              <a:defRPr sz="1300"/>
            </a:lvl8pPr>
            <a:lvl9pPr>
              <a:defRPr sz="1300"/>
            </a:lvl9pPr>
          </a:lstStyle>
          <a:p>
            <a:pPr lvl="0"/>
            <a:r>
              <a:rPr lang="de-AT" dirty="0" smtClean="0"/>
              <a:t>Mastertextformat bearbeiten</a:t>
            </a:r>
          </a:p>
          <a:p>
            <a:pPr lvl="1"/>
            <a:r>
              <a:rPr lang="de-AT" dirty="0" smtClean="0"/>
              <a:t>Zweite Ebene</a:t>
            </a:r>
          </a:p>
          <a:p>
            <a:pPr lvl="2"/>
            <a:r>
              <a:rPr lang="de-AT" dirty="0" smtClean="0"/>
              <a:t>Dritte Ebene</a:t>
            </a:r>
          </a:p>
          <a:p>
            <a:pPr lvl="3"/>
            <a:r>
              <a:rPr lang="de-AT" dirty="0" smtClean="0"/>
              <a:t>Vierte Ebene</a:t>
            </a:r>
          </a:p>
          <a:p>
            <a:pPr lvl="4"/>
            <a:r>
              <a:rPr lang="de-AT" dirty="0" smtClean="0"/>
              <a:t>Fünfte Ebene</a:t>
            </a:r>
            <a:endParaRPr lang="de-DE" dirty="0"/>
          </a:p>
        </p:txBody>
      </p:sp>
      <p:sp>
        <p:nvSpPr>
          <p:cNvPr id="7" name="Titel 1"/>
          <p:cNvSpPr>
            <a:spLocks noGrp="1"/>
          </p:cNvSpPr>
          <p:nvPr>
            <p:ph type="title"/>
          </p:nvPr>
        </p:nvSpPr>
        <p:spPr>
          <a:xfrm>
            <a:off x="495141" y="1445395"/>
            <a:ext cx="8912543" cy="777567"/>
          </a:xfrm>
          <a:prstGeom prst="rect">
            <a:avLst/>
          </a:prstGeom>
        </p:spPr>
        <p:txBody>
          <a:bodyPr/>
          <a:lstStyle>
            <a:lvl1pPr>
              <a:defRPr>
                <a:solidFill>
                  <a:schemeClr val="tx1">
                    <a:lumMod val="75000"/>
                    <a:lumOff val="25000"/>
                  </a:schemeClr>
                </a:solidFill>
                <a:latin typeface="Arial"/>
                <a:cs typeface="Arial"/>
              </a:defRPr>
            </a:lvl1pPr>
          </a:lstStyle>
          <a:p>
            <a:r>
              <a:rPr lang="de-AT" dirty="0" smtClean="0"/>
              <a:t>Mastertitelformat bearbeiten</a:t>
            </a:r>
            <a:endParaRPr lang="de-DE" dirty="0"/>
          </a:p>
        </p:txBody>
      </p:sp>
    </p:spTree>
    <p:extLst>
      <p:ext uri="{BB962C8B-B14F-4D97-AF65-F5344CB8AC3E}">
        <p14:creationId xmlns:p14="http://schemas.microsoft.com/office/powerpoint/2010/main" xmlns="" val="301594823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cSld name="2_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1" y="274639"/>
            <a:ext cx="8912225"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95301" y="1535113"/>
            <a:ext cx="4375150" cy="639763"/>
          </a:xfrm>
        </p:spPr>
        <p:txBody>
          <a:bodyPr anchor="b"/>
          <a:lstStyle>
            <a:lvl1pPr marL="0" indent="0">
              <a:buNone/>
              <a:defRPr sz="1949" b="1"/>
            </a:lvl1pPr>
            <a:lvl2pPr marL="371361" indent="0">
              <a:buNone/>
              <a:defRPr sz="1625" b="1"/>
            </a:lvl2pPr>
            <a:lvl3pPr marL="742721" indent="0">
              <a:buNone/>
              <a:defRPr sz="1462" b="1"/>
            </a:lvl3pPr>
            <a:lvl4pPr marL="1114082" indent="0">
              <a:buNone/>
              <a:defRPr sz="1300" b="1"/>
            </a:lvl4pPr>
            <a:lvl5pPr marL="1485443" indent="0">
              <a:buNone/>
              <a:defRPr sz="1300" b="1"/>
            </a:lvl5pPr>
            <a:lvl6pPr marL="1856804" indent="0">
              <a:buNone/>
              <a:defRPr sz="1300" b="1"/>
            </a:lvl6pPr>
            <a:lvl7pPr marL="2228164" indent="0">
              <a:buNone/>
              <a:defRPr sz="1300" b="1"/>
            </a:lvl7pPr>
            <a:lvl8pPr marL="2599525" indent="0">
              <a:buNone/>
              <a:defRPr sz="1300" b="1"/>
            </a:lvl8pPr>
            <a:lvl9pPr marL="2970886" indent="0">
              <a:buNone/>
              <a:defRPr sz="1300" b="1"/>
            </a:lvl9pPr>
          </a:lstStyle>
          <a:p>
            <a:pPr lvl="0"/>
            <a:r>
              <a:rPr lang="de-DE"/>
              <a:t>Textmasterformate durch Klicken bearbeiten</a:t>
            </a:r>
          </a:p>
        </p:txBody>
      </p:sp>
      <p:sp>
        <p:nvSpPr>
          <p:cNvPr id="4" name="Inhaltsplatzhalter 3"/>
          <p:cNvSpPr>
            <a:spLocks noGrp="1"/>
          </p:cNvSpPr>
          <p:nvPr>
            <p:ph sz="half" idx="2"/>
          </p:nvPr>
        </p:nvSpPr>
        <p:spPr>
          <a:xfrm>
            <a:off x="495301" y="2174875"/>
            <a:ext cx="4375150" cy="3951288"/>
          </a:xfrm>
        </p:spPr>
        <p:txBody>
          <a:bodyPr/>
          <a:lstStyle>
            <a:lvl1pPr>
              <a:defRPr sz="1949"/>
            </a:lvl1pPr>
            <a:lvl2pPr>
              <a:defRPr sz="1625"/>
            </a:lvl2pPr>
            <a:lvl3pPr>
              <a:defRPr sz="1462"/>
            </a:lvl3pPr>
            <a:lvl4pPr>
              <a:defRPr sz="1300"/>
            </a:lvl4pPr>
            <a:lvl5pPr>
              <a:defRPr sz="1300"/>
            </a:lvl5pPr>
            <a:lvl6pPr>
              <a:defRPr sz="1300"/>
            </a:lvl6pPr>
            <a:lvl7pPr>
              <a:defRPr sz="1300"/>
            </a:lvl7pPr>
            <a:lvl8pPr>
              <a:defRPr sz="1300"/>
            </a:lvl8pPr>
            <a:lvl9pPr>
              <a:defRPr sz="13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5030789" y="1535113"/>
            <a:ext cx="4376737" cy="639763"/>
          </a:xfrm>
        </p:spPr>
        <p:txBody>
          <a:bodyPr anchor="b"/>
          <a:lstStyle>
            <a:lvl1pPr marL="0" indent="0">
              <a:buNone/>
              <a:defRPr sz="1949" b="1"/>
            </a:lvl1pPr>
            <a:lvl2pPr marL="371361" indent="0">
              <a:buNone/>
              <a:defRPr sz="1625" b="1"/>
            </a:lvl2pPr>
            <a:lvl3pPr marL="742721" indent="0">
              <a:buNone/>
              <a:defRPr sz="1462" b="1"/>
            </a:lvl3pPr>
            <a:lvl4pPr marL="1114082" indent="0">
              <a:buNone/>
              <a:defRPr sz="1300" b="1"/>
            </a:lvl4pPr>
            <a:lvl5pPr marL="1485443" indent="0">
              <a:buNone/>
              <a:defRPr sz="1300" b="1"/>
            </a:lvl5pPr>
            <a:lvl6pPr marL="1856804" indent="0">
              <a:buNone/>
              <a:defRPr sz="1300" b="1"/>
            </a:lvl6pPr>
            <a:lvl7pPr marL="2228164" indent="0">
              <a:buNone/>
              <a:defRPr sz="1300" b="1"/>
            </a:lvl7pPr>
            <a:lvl8pPr marL="2599525" indent="0">
              <a:buNone/>
              <a:defRPr sz="1300" b="1"/>
            </a:lvl8pPr>
            <a:lvl9pPr marL="2970886" indent="0">
              <a:buNone/>
              <a:defRPr sz="1300" b="1"/>
            </a:lvl9pPr>
          </a:lstStyle>
          <a:p>
            <a:pPr lvl="0"/>
            <a:r>
              <a:rPr lang="de-DE"/>
              <a:t>Textmasterformate durch Klicken bearbeiten</a:t>
            </a:r>
          </a:p>
        </p:txBody>
      </p:sp>
      <p:sp>
        <p:nvSpPr>
          <p:cNvPr id="6" name="Inhaltsplatzhalter 5"/>
          <p:cNvSpPr>
            <a:spLocks noGrp="1"/>
          </p:cNvSpPr>
          <p:nvPr>
            <p:ph sz="quarter" idx="4"/>
          </p:nvPr>
        </p:nvSpPr>
        <p:spPr>
          <a:xfrm>
            <a:off x="5030789" y="2174875"/>
            <a:ext cx="4376737" cy="3951288"/>
          </a:xfrm>
        </p:spPr>
        <p:txBody>
          <a:bodyPr/>
          <a:lstStyle>
            <a:lvl1pPr>
              <a:defRPr sz="1949"/>
            </a:lvl1pPr>
            <a:lvl2pPr>
              <a:defRPr sz="1625"/>
            </a:lvl2pPr>
            <a:lvl3pPr>
              <a:defRPr sz="1462"/>
            </a:lvl3pPr>
            <a:lvl4pPr>
              <a:defRPr sz="1300"/>
            </a:lvl4pPr>
            <a:lvl5pPr>
              <a:defRPr sz="1300"/>
            </a:lvl5pPr>
            <a:lvl6pPr>
              <a:defRPr sz="1300"/>
            </a:lvl6pPr>
            <a:lvl7pPr>
              <a:defRPr sz="1300"/>
            </a:lvl7pPr>
            <a:lvl8pPr>
              <a:defRPr sz="1300"/>
            </a:lvl8pPr>
            <a:lvl9pPr>
              <a:defRPr sz="13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xmlns="" val="4046005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enutzerdefiniertes Layout">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495141" y="2385082"/>
            <a:ext cx="4375467" cy="3745952"/>
          </a:xfrm>
          <a:prstGeom prst="rect">
            <a:avLst/>
          </a:prstGeom>
        </p:spPr>
        <p:txBody>
          <a:bodyPr/>
          <a:lstStyle>
            <a:lvl1pPr>
              <a:defRPr sz="2400">
                <a:solidFill>
                  <a:schemeClr val="tx1">
                    <a:lumMod val="75000"/>
                    <a:lumOff val="25000"/>
                  </a:schemeClr>
                </a:solidFill>
                <a:latin typeface="Arial"/>
                <a:cs typeface="Arial"/>
              </a:defRPr>
            </a:lvl1pPr>
            <a:lvl2pPr>
              <a:defRPr sz="2000">
                <a:solidFill>
                  <a:schemeClr val="tx1">
                    <a:lumMod val="75000"/>
                    <a:lumOff val="25000"/>
                  </a:schemeClr>
                </a:solidFill>
                <a:latin typeface="Arial"/>
                <a:cs typeface="Arial"/>
              </a:defRPr>
            </a:lvl2pPr>
            <a:lvl3pPr>
              <a:defRPr sz="1800">
                <a:solidFill>
                  <a:schemeClr val="tx1">
                    <a:lumMod val="75000"/>
                    <a:lumOff val="25000"/>
                  </a:schemeClr>
                </a:solidFill>
                <a:latin typeface="Arial"/>
                <a:cs typeface="Arial"/>
              </a:defRPr>
            </a:lvl3pPr>
            <a:lvl4pPr>
              <a:defRPr sz="1600">
                <a:solidFill>
                  <a:schemeClr val="tx1">
                    <a:lumMod val="75000"/>
                    <a:lumOff val="25000"/>
                  </a:schemeClr>
                </a:solidFill>
                <a:latin typeface="Arial"/>
                <a:cs typeface="Arial"/>
              </a:defRPr>
            </a:lvl4pPr>
            <a:lvl5pPr>
              <a:defRPr sz="1600">
                <a:solidFill>
                  <a:schemeClr val="tx1">
                    <a:lumMod val="75000"/>
                    <a:lumOff val="25000"/>
                  </a:schemeClr>
                </a:solidFill>
                <a:latin typeface="Arial"/>
                <a:cs typeface="Arial"/>
              </a:defRPr>
            </a:lvl5pPr>
            <a:lvl6pPr>
              <a:defRPr sz="1600"/>
            </a:lvl6pPr>
            <a:lvl7pPr>
              <a:defRPr sz="1600"/>
            </a:lvl7pPr>
            <a:lvl8pPr>
              <a:defRPr sz="1600"/>
            </a:lvl8pPr>
            <a:lvl9pPr>
              <a:defRPr sz="1600"/>
            </a:lvl9pPr>
          </a:lstStyle>
          <a:p>
            <a:pPr lvl="0"/>
            <a:r>
              <a:rPr lang="de-AT" dirty="0" smtClean="0"/>
              <a:t>Mastertextformat bearbeiten</a:t>
            </a:r>
          </a:p>
          <a:p>
            <a:pPr lvl="1"/>
            <a:r>
              <a:rPr lang="de-AT" dirty="0" smtClean="0"/>
              <a:t>Zweite Ebene</a:t>
            </a:r>
          </a:p>
          <a:p>
            <a:pPr lvl="2"/>
            <a:r>
              <a:rPr lang="de-AT" dirty="0" smtClean="0"/>
              <a:t>Dritte Ebene</a:t>
            </a:r>
          </a:p>
          <a:p>
            <a:pPr lvl="3"/>
            <a:r>
              <a:rPr lang="de-AT" dirty="0" smtClean="0"/>
              <a:t>Vierte Ebene</a:t>
            </a:r>
          </a:p>
          <a:p>
            <a:pPr lvl="4"/>
            <a:r>
              <a:rPr lang="de-AT" dirty="0" smtClean="0"/>
              <a:t>Fünfte Ebene</a:t>
            </a:r>
            <a:endParaRPr lang="de-DE" dirty="0"/>
          </a:p>
        </p:txBody>
      </p:sp>
      <p:sp>
        <p:nvSpPr>
          <p:cNvPr id="6" name="Inhaltsplatzhalter 5"/>
          <p:cNvSpPr>
            <a:spLocks noGrp="1"/>
          </p:cNvSpPr>
          <p:nvPr>
            <p:ph sz="quarter" idx="4"/>
          </p:nvPr>
        </p:nvSpPr>
        <p:spPr>
          <a:xfrm>
            <a:off x="5030498" y="2385082"/>
            <a:ext cx="4377186" cy="3745952"/>
          </a:xfrm>
          <a:prstGeom prst="rect">
            <a:avLst/>
          </a:prstGeom>
        </p:spPr>
        <p:txBody>
          <a:bodyPr/>
          <a:lstStyle>
            <a:lvl1pPr>
              <a:defRPr sz="2400">
                <a:solidFill>
                  <a:schemeClr val="tx1">
                    <a:lumMod val="75000"/>
                    <a:lumOff val="25000"/>
                  </a:schemeClr>
                </a:solidFill>
                <a:latin typeface="Arial"/>
                <a:cs typeface="Arial"/>
              </a:defRPr>
            </a:lvl1pPr>
            <a:lvl2pPr>
              <a:defRPr sz="2000">
                <a:solidFill>
                  <a:schemeClr val="tx1">
                    <a:lumMod val="75000"/>
                    <a:lumOff val="25000"/>
                  </a:schemeClr>
                </a:solidFill>
                <a:latin typeface="Arial"/>
                <a:cs typeface="Arial"/>
              </a:defRPr>
            </a:lvl2pPr>
            <a:lvl3pPr>
              <a:defRPr sz="1800">
                <a:solidFill>
                  <a:schemeClr val="tx1">
                    <a:lumMod val="75000"/>
                    <a:lumOff val="25000"/>
                  </a:schemeClr>
                </a:solidFill>
                <a:latin typeface="Arial"/>
                <a:cs typeface="Arial"/>
              </a:defRPr>
            </a:lvl3pPr>
            <a:lvl4pPr>
              <a:defRPr sz="1600">
                <a:solidFill>
                  <a:schemeClr val="tx1">
                    <a:lumMod val="75000"/>
                    <a:lumOff val="25000"/>
                  </a:schemeClr>
                </a:solidFill>
                <a:latin typeface="Arial"/>
                <a:cs typeface="Arial"/>
              </a:defRPr>
            </a:lvl4pPr>
            <a:lvl5pPr>
              <a:defRPr sz="1600">
                <a:solidFill>
                  <a:schemeClr val="tx1">
                    <a:lumMod val="75000"/>
                    <a:lumOff val="25000"/>
                  </a:schemeClr>
                </a:solidFill>
                <a:latin typeface="Arial"/>
                <a:cs typeface="Arial"/>
              </a:defRPr>
            </a:lvl5pPr>
            <a:lvl6pPr>
              <a:defRPr sz="1600"/>
            </a:lvl6pPr>
            <a:lvl7pPr>
              <a:defRPr sz="1600"/>
            </a:lvl7pPr>
            <a:lvl8pPr>
              <a:defRPr sz="1600"/>
            </a:lvl8pPr>
            <a:lvl9pPr>
              <a:defRPr sz="1600"/>
            </a:lvl9pPr>
          </a:lstStyle>
          <a:p>
            <a:pPr lvl="0"/>
            <a:r>
              <a:rPr lang="de-AT" dirty="0" smtClean="0"/>
              <a:t>Mastertextformat bearbeiten</a:t>
            </a:r>
          </a:p>
          <a:p>
            <a:pPr lvl="1"/>
            <a:r>
              <a:rPr lang="de-AT" dirty="0" smtClean="0"/>
              <a:t>Zweite Ebene</a:t>
            </a:r>
          </a:p>
          <a:p>
            <a:pPr lvl="2"/>
            <a:r>
              <a:rPr lang="de-AT" dirty="0" smtClean="0"/>
              <a:t>Dritte Ebene</a:t>
            </a:r>
          </a:p>
          <a:p>
            <a:pPr lvl="3"/>
            <a:r>
              <a:rPr lang="de-AT" dirty="0" smtClean="0"/>
              <a:t>Vierte Ebene</a:t>
            </a:r>
          </a:p>
          <a:p>
            <a:pPr lvl="4"/>
            <a:r>
              <a:rPr lang="de-AT" dirty="0" smtClean="0"/>
              <a:t>Fünfte Ebene</a:t>
            </a:r>
            <a:endParaRPr lang="de-DE" dirty="0"/>
          </a:p>
        </p:txBody>
      </p:sp>
      <p:sp>
        <p:nvSpPr>
          <p:cNvPr id="7" name="Titel 1"/>
          <p:cNvSpPr>
            <a:spLocks noGrp="1"/>
          </p:cNvSpPr>
          <p:nvPr>
            <p:ph type="title"/>
          </p:nvPr>
        </p:nvSpPr>
        <p:spPr>
          <a:xfrm>
            <a:off x="495141" y="1445395"/>
            <a:ext cx="8912543" cy="777566"/>
          </a:xfrm>
          <a:prstGeom prst="rect">
            <a:avLst/>
          </a:prstGeom>
        </p:spPr>
        <p:txBody>
          <a:bodyPr/>
          <a:lstStyle>
            <a:lvl1pPr>
              <a:defRPr>
                <a:solidFill>
                  <a:schemeClr val="tx1">
                    <a:lumMod val="75000"/>
                    <a:lumOff val="25000"/>
                  </a:schemeClr>
                </a:solidFill>
                <a:latin typeface="Arial"/>
                <a:cs typeface="Arial"/>
              </a:defRPr>
            </a:lvl1pPr>
          </a:lstStyle>
          <a:p>
            <a:r>
              <a:rPr lang="de-AT" dirty="0" smtClean="0"/>
              <a:t>Mastertitelformat bearbeiten</a:t>
            </a:r>
            <a:endParaRPr lang="de-DE" dirty="0"/>
          </a:p>
        </p:txBody>
      </p:sp>
    </p:spTree>
    <p:extLst>
      <p:ext uri="{BB962C8B-B14F-4D97-AF65-F5344CB8AC3E}">
        <p14:creationId xmlns:p14="http://schemas.microsoft.com/office/powerpoint/2010/main" xmlns="" val="1781768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474273" y="4030389"/>
            <a:ext cx="8916337" cy="944508"/>
          </a:xfrm>
          <a:prstGeom prst="rect">
            <a:avLst/>
          </a:prstGeom>
        </p:spPr>
        <p:txBody>
          <a:bodyPr/>
          <a:lstStyle>
            <a:lvl1pPr>
              <a:defRPr>
                <a:solidFill>
                  <a:schemeClr val="tx1">
                    <a:lumMod val="75000"/>
                    <a:lumOff val="25000"/>
                  </a:schemeClr>
                </a:solidFill>
                <a:latin typeface="Arial"/>
                <a:cs typeface="Arial"/>
              </a:defRPr>
            </a:lvl1pPr>
          </a:lstStyle>
          <a:p>
            <a:r>
              <a:rPr lang="de-AT" dirty="0" smtClean="0"/>
              <a:t>Mastertitelformat bearbeiten</a:t>
            </a:r>
            <a:endParaRPr lang="de-DE" dirty="0"/>
          </a:p>
        </p:txBody>
      </p:sp>
      <p:sp>
        <p:nvSpPr>
          <p:cNvPr id="3" name="Untertitel 2"/>
          <p:cNvSpPr>
            <a:spLocks noGrp="1"/>
          </p:cNvSpPr>
          <p:nvPr>
            <p:ph type="subTitle" idx="1"/>
          </p:nvPr>
        </p:nvSpPr>
        <p:spPr>
          <a:xfrm>
            <a:off x="474273" y="5115035"/>
            <a:ext cx="8916337" cy="865352"/>
          </a:xfrm>
          <a:prstGeom prst="rect">
            <a:avLst/>
          </a:prstGeom>
        </p:spPr>
        <p:txBody>
          <a:bodyPr/>
          <a:lstStyle>
            <a:lvl1pPr marL="0" indent="0" algn="ctr">
              <a:buNone/>
              <a:defRPr>
                <a:solidFill>
                  <a:schemeClr val="tx1">
                    <a:lumMod val="75000"/>
                    <a:lumOff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dirty="0" smtClean="0"/>
              <a:t>Master-Untertitelformat bearbeiten</a:t>
            </a:r>
            <a:endParaRPr lang="de-DE" dirty="0"/>
          </a:p>
        </p:txBody>
      </p:sp>
      <p:sp>
        <p:nvSpPr>
          <p:cNvPr id="7" name="Bildplatzhalter 2"/>
          <p:cNvSpPr>
            <a:spLocks noGrp="1"/>
          </p:cNvSpPr>
          <p:nvPr>
            <p:ph type="pic" idx="10"/>
          </p:nvPr>
        </p:nvSpPr>
        <p:spPr>
          <a:xfrm>
            <a:off x="474273" y="1699173"/>
            <a:ext cx="8916337" cy="2014483"/>
          </a:xfrm>
          <a:prstGeom prst="rect">
            <a:avLst/>
          </a:prstGeom>
        </p:spPr>
        <p:txBody>
          <a:bodyPr/>
          <a:lstStyle>
            <a:lvl1pPr marL="0" indent="0">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Tree>
    <p:extLst>
      <p:ext uri="{BB962C8B-B14F-4D97-AF65-F5344CB8AC3E}">
        <p14:creationId xmlns:p14="http://schemas.microsoft.com/office/powerpoint/2010/main" xmlns="" val="425450318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Titel 1"/>
          <p:cNvSpPr>
            <a:spLocks noGrp="1"/>
          </p:cNvSpPr>
          <p:nvPr>
            <p:ph type="ctrTitle"/>
          </p:nvPr>
        </p:nvSpPr>
        <p:spPr>
          <a:xfrm>
            <a:off x="569128" y="1709354"/>
            <a:ext cx="4202061" cy="1890439"/>
          </a:xfrm>
          <a:prstGeom prst="rect">
            <a:avLst/>
          </a:prstGeom>
        </p:spPr>
        <p:txBody>
          <a:bodyPr/>
          <a:lstStyle>
            <a:lvl1pPr>
              <a:defRPr>
                <a:solidFill>
                  <a:schemeClr val="tx1">
                    <a:lumMod val="75000"/>
                    <a:lumOff val="25000"/>
                  </a:schemeClr>
                </a:solidFill>
                <a:latin typeface="Arial"/>
                <a:cs typeface="Arial"/>
              </a:defRPr>
            </a:lvl1pPr>
          </a:lstStyle>
          <a:p>
            <a:r>
              <a:rPr lang="de-AT" dirty="0" smtClean="0"/>
              <a:t>Mastertitelformat bearbeiten</a:t>
            </a:r>
            <a:endParaRPr lang="de-DE" dirty="0"/>
          </a:p>
        </p:txBody>
      </p:sp>
      <p:sp>
        <p:nvSpPr>
          <p:cNvPr id="4" name="Untertitel 2"/>
          <p:cNvSpPr>
            <a:spLocks noGrp="1"/>
          </p:cNvSpPr>
          <p:nvPr>
            <p:ph type="subTitle" idx="1"/>
          </p:nvPr>
        </p:nvSpPr>
        <p:spPr>
          <a:xfrm>
            <a:off x="569128" y="4020208"/>
            <a:ext cx="4202061" cy="1900621"/>
          </a:xfrm>
          <a:prstGeom prst="rect">
            <a:avLst/>
          </a:prstGeom>
        </p:spPr>
        <p:txBody>
          <a:bodyPr/>
          <a:lstStyle>
            <a:lvl1pPr marL="0" indent="0" algn="ctr">
              <a:buNone/>
              <a:defRPr>
                <a:solidFill>
                  <a:schemeClr val="tx1">
                    <a:lumMod val="75000"/>
                    <a:lumOff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dirty="0" smtClean="0"/>
              <a:t>Master-Untertitelformat bearbeiten</a:t>
            </a:r>
            <a:endParaRPr lang="de-DE" dirty="0"/>
          </a:p>
        </p:txBody>
      </p:sp>
      <p:sp>
        <p:nvSpPr>
          <p:cNvPr id="5" name="Bildplatzhalter 2"/>
          <p:cNvSpPr>
            <a:spLocks noGrp="1"/>
          </p:cNvSpPr>
          <p:nvPr>
            <p:ph type="pic" idx="10"/>
          </p:nvPr>
        </p:nvSpPr>
        <p:spPr>
          <a:xfrm>
            <a:off x="5188549" y="1699172"/>
            <a:ext cx="4202061" cy="4221656"/>
          </a:xfrm>
          <a:prstGeom prst="rect">
            <a:avLst/>
          </a:prstGeom>
        </p:spPr>
        <p:txBody>
          <a:bodyPr/>
          <a:lstStyle>
            <a:lvl1pPr marL="0" indent="0">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Tree>
    <p:extLst>
      <p:ext uri="{BB962C8B-B14F-4D97-AF65-F5344CB8AC3E}">
        <p14:creationId xmlns:p14="http://schemas.microsoft.com/office/powerpoint/2010/main" xmlns="" val="357794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Titel 1"/>
          <p:cNvSpPr>
            <a:spLocks noGrp="1"/>
          </p:cNvSpPr>
          <p:nvPr>
            <p:ph type="ctrTitle"/>
          </p:nvPr>
        </p:nvSpPr>
        <p:spPr>
          <a:xfrm>
            <a:off x="474273" y="4030389"/>
            <a:ext cx="8916337" cy="944508"/>
          </a:xfrm>
          <a:prstGeom prst="rect">
            <a:avLst/>
          </a:prstGeom>
        </p:spPr>
        <p:txBody>
          <a:bodyPr/>
          <a:lstStyle>
            <a:lvl1pPr>
              <a:defRPr>
                <a:solidFill>
                  <a:schemeClr val="tx1">
                    <a:lumMod val="75000"/>
                    <a:lumOff val="25000"/>
                  </a:schemeClr>
                </a:solidFill>
                <a:latin typeface="Arial"/>
                <a:cs typeface="Arial"/>
              </a:defRPr>
            </a:lvl1pPr>
          </a:lstStyle>
          <a:p>
            <a:r>
              <a:rPr lang="de-AT" dirty="0" smtClean="0"/>
              <a:t>Mastertitelformat bearbeiten</a:t>
            </a:r>
            <a:endParaRPr lang="de-DE" dirty="0"/>
          </a:p>
        </p:txBody>
      </p:sp>
      <p:sp>
        <p:nvSpPr>
          <p:cNvPr id="4" name="Untertitel 2"/>
          <p:cNvSpPr>
            <a:spLocks noGrp="1"/>
          </p:cNvSpPr>
          <p:nvPr>
            <p:ph type="subTitle" idx="1"/>
          </p:nvPr>
        </p:nvSpPr>
        <p:spPr>
          <a:xfrm>
            <a:off x="474273" y="5115035"/>
            <a:ext cx="8916337" cy="865352"/>
          </a:xfrm>
          <a:prstGeom prst="rect">
            <a:avLst/>
          </a:prstGeom>
        </p:spPr>
        <p:txBody>
          <a:bodyPr/>
          <a:lstStyle>
            <a:lvl1pPr marL="0" indent="0" algn="ctr">
              <a:buNone/>
              <a:defRPr>
                <a:solidFill>
                  <a:schemeClr val="tx1">
                    <a:lumMod val="75000"/>
                    <a:lumOff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dirty="0" smtClean="0"/>
              <a:t>Master-Untertitelformat bearbeiten</a:t>
            </a:r>
            <a:endParaRPr lang="de-DE" dirty="0"/>
          </a:p>
        </p:txBody>
      </p:sp>
      <p:sp>
        <p:nvSpPr>
          <p:cNvPr id="5" name="Bildplatzhalter 2"/>
          <p:cNvSpPr>
            <a:spLocks noGrp="1"/>
          </p:cNvSpPr>
          <p:nvPr>
            <p:ph type="pic" idx="10"/>
          </p:nvPr>
        </p:nvSpPr>
        <p:spPr>
          <a:xfrm>
            <a:off x="5235977" y="1699173"/>
            <a:ext cx="4154633" cy="2014483"/>
          </a:xfrm>
          <a:prstGeom prst="rect">
            <a:avLst/>
          </a:prstGeom>
        </p:spPr>
        <p:txBody>
          <a:bodyPr/>
          <a:lstStyle>
            <a:lvl1pPr marL="0" indent="0">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Tree>
    <p:extLst>
      <p:ext uri="{BB962C8B-B14F-4D97-AF65-F5344CB8AC3E}">
        <p14:creationId xmlns:p14="http://schemas.microsoft.com/office/powerpoint/2010/main" xmlns="" val="4229101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95141" y="1448293"/>
            <a:ext cx="8912543" cy="1143000"/>
          </a:xfrm>
          <a:prstGeom prst="rect">
            <a:avLst/>
          </a:prstGeom>
        </p:spPr>
        <p:txBody>
          <a:bodyPr/>
          <a:lstStyle>
            <a:lvl1pPr>
              <a:defRPr>
                <a:solidFill>
                  <a:schemeClr val="tx1">
                    <a:lumMod val="75000"/>
                    <a:lumOff val="25000"/>
                  </a:schemeClr>
                </a:solidFill>
                <a:latin typeface="Arial"/>
                <a:cs typeface="Arial"/>
              </a:defRPr>
            </a:lvl1pPr>
          </a:lstStyle>
          <a:p>
            <a:r>
              <a:rPr lang="de-AT" dirty="0" smtClean="0"/>
              <a:t>Mastertitelformat bearbeiten</a:t>
            </a:r>
            <a:endParaRPr lang="de-DE" dirty="0"/>
          </a:p>
        </p:txBody>
      </p:sp>
      <p:sp>
        <p:nvSpPr>
          <p:cNvPr id="7" name="Inhaltsplatzhalter 2"/>
          <p:cNvSpPr>
            <a:spLocks noGrp="1"/>
          </p:cNvSpPr>
          <p:nvPr>
            <p:ph idx="13"/>
          </p:nvPr>
        </p:nvSpPr>
        <p:spPr>
          <a:xfrm>
            <a:off x="495141" y="2659994"/>
            <a:ext cx="8912543" cy="3357179"/>
          </a:xfrm>
          <a:prstGeom prst="rect">
            <a:avLst/>
          </a:prstGeom>
        </p:spPr>
        <p:txBody>
          <a:bodyPr/>
          <a:lstStyle>
            <a:lvl1pPr>
              <a:defRPr>
                <a:solidFill>
                  <a:schemeClr val="tx1">
                    <a:lumMod val="75000"/>
                    <a:lumOff val="25000"/>
                  </a:schemeClr>
                </a:solidFill>
                <a:latin typeface="Arial"/>
                <a:cs typeface="Arial"/>
              </a:defRPr>
            </a:lvl1pPr>
            <a:lvl2pPr>
              <a:defRPr>
                <a:solidFill>
                  <a:schemeClr val="tx1">
                    <a:lumMod val="75000"/>
                    <a:lumOff val="25000"/>
                  </a:schemeClr>
                </a:solidFill>
                <a:latin typeface="Arial"/>
                <a:cs typeface="Arial"/>
              </a:defRPr>
            </a:lvl2pPr>
            <a:lvl3pPr>
              <a:defRPr>
                <a:solidFill>
                  <a:schemeClr val="tx1">
                    <a:lumMod val="75000"/>
                    <a:lumOff val="25000"/>
                  </a:schemeClr>
                </a:solidFill>
                <a:latin typeface="Arial"/>
                <a:cs typeface="Arial"/>
              </a:defRPr>
            </a:lvl3pPr>
            <a:lvl4pPr>
              <a:defRPr>
                <a:solidFill>
                  <a:schemeClr val="tx1">
                    <a:lumMod val="75000"/>
                    <a:lumOff val="25000"/>
                  </a:schemeClr>
                </a:solidFill>
                <a:latin typeface="Arial"/>
                <a:cs typeface="Arial"/>
              </a:defRPr>
            </a:lvl4pPr>
            <a:lvl5pPr>
              <a:defRPr>
                <a:solidFill>
                  <a:schemeClr val="tx1">
                    <a:lumMod val="75000"/>
                    <a:lumOff val="25000"/>
                  </a:schemeClr>
                </a:solidFill>
                <a:latin typeface="Arial"/>
                <a:cs typeface="Arial"/>
              </a:defRPr>
            </a:lvl5pPr>
          </a:lstStyle>
          <a:p>
            <a:pPr lvl="0"/>
            <a:r>
              <a:rPr lang="de-AT" dirty="0" smtClean="0"/>
              <a:t>Mastertextformat bearbeiten</a:t>
            </a:r>
          </a:p>
          <a:p>
            <a:pPr lvl="1"/>
            <a:r>
              <a:rPr lang="de-AT" dirty="0" smtClean="0"/>
              <a:t>Zweite Ebene</a:t>
            </a:r>
          </a:p>
          <a:p>
            <a:pPr lvl="2"/>
            <a:r>
              <a:rPr lang="de-AT" dirty="0" smtClean="0"/>
              <a:t>Dritte Ebene</a:t>
            </a:r>
          </a:p>
          <a:p>
            <a:pPr lvl="3"/>
            <a:r>
              <a:rPr lang="de-AT" dirty="0" smtClean="0"/>
              <a:t>Vierte Ebene</a:t>
            </a:r>
          </a:p>
          <a:p>
            <a:pPr lvl="4"/>
            <a:r>
              <a:rPr lang="de-AT" dirty="0" smtClean="0"/>
              <a:t>Fünfte Ebene</a:t>
            </a:r>
            <a:endParaRPr lang="de-DE" dirty="0"/>
          </a:p>
        </p:txBody>
      </p:sp>
    </p:spTree>
    <p:extLst>
      <p:ext uri="{BB962C8B-B14F-4D97-AF65-F5344CB8AC3E}">
        <p14:creationId xmlns:p14="http://schemas.microsoft.com/office/powerpoint/2010/main" xmlns="" val="6817510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95141" y="1500844"/>
            <a:ext cx="8912543" cy="1143000"/>
          </a:xfrm>
          <a:prstGeom prst="rect">
            <a:avLst/>
          </a:prstGeom>
        </p:spPr>
        <p:txBody>
          <a:bodyPr/>
          <a:lstStyle>
            <a:lvl1pPr>
              <a:defRPr>
                <a:solidFill>
                  <a:schemeClr val="tx1">
                    <a:lumMod val="75000"/>
                    <a:lumOff val="25000"/>
                  </a:schemeClr>
                </a:solidFill>
                <a:latin typeface="Arial"/>
                <a:cs typeface="Arial"/>
              </a:defRPr>
            </a:lvl1pPr>
          </a:lstStyle>
          <a:p>
            <a:r>
              <a:rPr lang="de-AT" dirty="0" smtClean="0"/>
              <a:t>Mastertitelformat bearbeiten</a:t>
            </a:r>
            <a:endParaRPr lang="de-DE" dirty="0"/>
          </a:p>
        </p:txBody>
      </p:sp>
      <p:sp>
        <p:nvSpPr>
          <p:cNvPr id="3" name="Inhaltsplatzhalter 2"/>
          <p:cNvSpPr>
            <a:spLocks noGrp="1"/>
          </p:cNvSpPr>
          <p:nvPr>
            <p:ph sz="half" idx="1"/>
          </p:nvPr>
        </p:nvSpPr>
        <p:spPr>
          <a:xfrm>
            <a:off x="495141" y="2794001"/>
            <a:ext cx="4373748" cy="3332163"/>
          </a:xfrm>
          <a:prstGeom prst="rect">
            <a:avLst/>
          </a:prstGeom>
        </p:spPr>
        <p:txBody>
          <a:bodyPr/>
          <a:lstStyle>
            <a:lvl1pPr>
              <a:defRPr sz="2800">
                <a:solidFill>
                  <a:schemeClr val="tx1">
                    <a:lumMod val="75000"/>
                    <a:lumOff val="25000"/>
                  </a:schemeClr>
                </a:solidFill>
                <a:latin typeface="Arial"/>
                <a:cs typeface="Arial"/>
              </a:defRPr>
            </a:lvl1pPr>
            <a:lvl2pPr>
              <a:defRPr sz="2400">
                <a:solidFill>
                  <a:schemeClr val="tx1">
                    <a:lumMod val="75000"/>
                    <a:lumOff val="25000"/>
                  </a:schemeClr>
                </a:solidFill>
                <a:latin typeface="Arial"/>
                <a:cs typeface="Arial"/>
              </a:defRPr>
            </a:lvl2pPr>
            <a:lvl3pPr>
              <a:defRPr sz="2000">
                <a:solidFill>
                  <a:schemeClr val="tx1">
                    <a:lumMod val="75000"/>
                    <a:lumOff val="25000"/>
                  </a:schemeClr>
                </a:solidFill>
                <a:latin typeface="Arial"/>
                <a:cs typeface="Arial"/>
              </a:defRPr>
            </a:lvl3pPr>
            <a:lvl4pPr>
              <a:defRPr sz="1800">
                <a:solidFill>
                  <a:schemeClr val="tx1">
                    <a:lumMod val="75000"/>
                    <a:lumOff val="25000"/>
                  </a:schemeClr>
                </a:solidFill>
                <a:latin typeface="Arial"/>
                <a:cs typeface="Arial"/>
              </a:defRPr>
            </a:lvl4pPr>
            <a:lvl5pPr>
              <a:defRPr sz="1800">
                <a:solidFill>
                  <a:schemeClr val="tx1">
                    <a:lumMod val="75000"/>
                    <a:lumOff val="25000"/>
                  </a:schemeClr>
                </a:solidFill>
                <a:latin typeface="Arial"/>
                <a:cs typeface="Arial"/>
              </a:defRPr>
            </a:lvl5pPr>
            <a:lvl6pPr>
              <a:defRPr sz="1800"/>
            </a:lvl6pPr>
            <a:lvl7pPr>
              <a:defRPr sz="1800"/>
            </a:lvl7pPr>
            <a:lvl8pPr>
              <a:defRPr sz="1800"/>
            </a:lvl8pPr>
            <a:lvl9pPr>
              <a:defRPr sz="1800"/>
            </a:lvl9p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4" name="Inhaltsplatzhalter 3"/>
          <p:cNvSpPr>
            <a:spLocks noGrp="1"/>
          </p:cNvSpPr>
          <p:nvPr>
            <p:ph sz="half" idx="2"/>
          </p:nvPr>
        </p:nvSpPr>
        <p:spPr>
          <a:xfrm>
            <a:off x="5033936" y="2794001"/>
            <a:ext cx="4373748" cy="3332163"/>
          </a:xfrm>
          <a:prstGeom prst="rect">
            <a:avLst/>
          </a:prstGeom>
        </p:spPr>
        <p:txBody>
          <a:bodyPr/>
          <a:lstStyle>
            <a:lvl1pPr>
              <a:defRPr sz="2800">
                <a:solidFill>
                  <a:schemeClr val="tx1">
                    <a:lumMod val="75000"/>
                    <a:lumOff val="25000"/>
                  </a:schemeClr>
                </a:solidFill>
                <a:latin typeface="Arial"/>
                <a:cs typeface="Arial"/>
              </a:defRPr>
            </a:lvl1pPr>
            <a:lvl2pPr>
              <a:defRPr sz="2400">
                <a:solidFill>
                  <a:schemeClr val="tx1">
                    <a:lumMod val="75000"/>
                    <a:lumOff val="25000"/>
                  </a:schemeClr>
                </a:solidFill>
                <a:latin typeface="Arial"/>
                <a:cs typeface="Arial"/>
              </a:defRPr>
            </a:lvl2pPr>
            <a:lvl3pPr>
              <a:defRPr sz="2000">
                <a:solidFill>
                  <a:schemeClr val="tx1">
                    <a:lumMod val="75000"/>
                    <a:lumOff val="25000"/>
                  </a:schemeClr>
                </a:solidFill>
                <a:latin typeface="Arial"/>
                <a:cs typeface="Arial"/>
              </a:defRPr>
            </a:lvl3pPr>
            <a:lvl4pPr>
              <a:defRPr sz="1800">
                <a:solidFill>
                  <a:schemeClr val="tx1">
                    <a:lumMod val="75000"/>
                    <a:lumOff val="25000"/>
                  </a:schemeClr>
                </a:solidFill>
                <a:latin typeface="Arial"/>
                <a:cs typeface="Arial"/>
              </a:defRPr>
            </a:lvl4pPr>
            <a:lvl5pPr>
              <a:defRPr sz="1800">
                <a:solidFill>
                  <a:schemeClr val="tx1">
                    <a:lumMod val="75000"/>
                    <a:lumOff val="25000"/>
                  </a:schemeClr>
                </a:solidFill>
                <a:latin typeface="Arial"/>
                <a:cs typeface="Arial"/>
              </a:defRPr>
            </a:lvl5pPr>
            <a:lvl6pPr>
              <a:defRPr sz="1800"/>
            </a:lvl6pPr>
            <a:lvl7pPr>
              <a:defRPr sz="1800"/>
            </a:lvl7pPr>
            <a:lvl8pPr>
              <a:defRPr sz="1800"/>
            </a:lvl8pPr>
            <a:lvl9pPr>
              <a:defRPr sz="1800"/>
            </a:lvl9pPr>
          </a:lstStyle>
          <a:p>
            <a:pPr lvl="0"/>
            <a:r>
              <a:rPr lang="de-AT" dirty="0" smtClean="0"/>
              <a:t>Mastertextformat bearbeiten</a:t>
            </a:r>
          </a:p>
          <a:p>
            <a:pPr lvl="1"/>
            <a:r>
              <a:rPr lang="de-AT" dirty="0" smtClean="0"/>
              <a:t>Zweite Ebene</a:t>
            </a:r>
          </a:p>
          <a:p>
            <a:pPr lvl="2"/>
            <a:r>
              <a:rPr lang="de-AT" dirty="0" smtClean="0"/>
              <a:t>Dritte Ebene</a:t>
            </a:r>
          </a:p>
          <a:p>
            <a:pPr lvl="3"/>
            <a:r>
              <a:rPr lang="de-AT" dirty="0" smtClean="0"/>
              <a:t>Vierte Ebene</a:t>
            </a:r>
          </a:p>
          <a:p>
            <a:pPr lvl="4"/>
            <a:r>
              <a:rPr lang="de-AT" dirty="0" smtClean="0"/>
              <a:t>Fünfte Ebene</a:t>
            </a:r>
            <a:endParaRPr lang="de-DE" dirty="0"/>
          </a:p>
        </p:txBody>
      </p:sp>
    </p:spTree>
    <p:extLst>
      <p:ext uri="{BB962C8B-B14F-4D97-AF65-F5344CB8AC3E}">
        <p14:creationId xmlns:p14="http://schemas.microsoft.com/office/powerpoint/2010/main" xmlns="" val="240086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95141" y="1535113"/>
            <a:ext cx="4375467" cy="639762"/>
          </a:xfrm>
          <a:prstGeom prst="rect">
            <a:avLst/>
          </a:prstGeom>
        </p:spPr>
        <p:txBody>
          <a:bodyPr anchor="b"/>
          <a:lstStyle>
            <a:lvl1pPr marL="0" indent="0">
              <a:buNone/>
              <a:defRPr sz="2200" b="1">
                <a:solidFill>
                  <a:schemeClr val="tx1">
                    <a:lumMod val="75000"/>
                    <a:lumOff val="25000"/>
                  </a:schemeClr>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AT" dirty="0" smtClean="0"/>
              <a:t>Mastertextformat bearbeiten</a:t>
            </a:r>
          </a:p>
        </p:txBody>
      </p:sp>
      <p:sp>
        <p:nvSpPr>
          <p:cNvPr id="4" name="Inhaltsplatzhalter 3"/>
          <p:cNvSpPr>
            <a:spLocks noGrp="1"/>
          </p:cNvSpPr>
          <p:nvPr>
            <p:ph sz="half" idx="2"/>
          </p:nvPr>
        </p:nvSpPr>
        <p:spPr>
          <a:xfrm>
            <a:off x="495141" y="2174875"/>
            <a:ext cx="4375467" cy="3951288"/>
          </a:xfrm>
          <a:prstGeom prst="rect">
            <a:avLst/>
          </a:prstGeom>
        </p:spPr>
        <p:txBody>
          <a:bodyPr/>
          <a:lstStyle>
            <a:lvl1pPr>
              <a:defRPr sz="2400">
                <a:solidFill>
                  <a:schemeClr val="tx1">
                    <a:lumMod val="75000"/>
                    <a:lumOff val="25000"/>
                  </a:schemeClr>
                </a:solidFill>
                <a:latin typeface="Arial"/>
                <a:cs typeface="Arial"/>
              </a:defRPr>
            </a:lvl1pPr>
            <a:lvl2pPr>
              <a:defRPr sz="2000">
                <a:solidFill>
                  <a:schemeClr val="tx1">
                    <a:lumMod val="75000"/>
                    <a:lumOff val="25000"/>
                  </a:schemeClr>
                </a:solidFill>
                <a:latin typeface="Arial"/>
                <a:cs typeface="Arial"/>
              </a:defRPr>
            </a:lvl2pPr>
            <a:lvl3pPr>
              <a:defRPr sz="1800">
                <a:solidFill>
                  <a:schemeClr val="tx1">
                    <a:lumMod val="75000"/>
                    <a:lumOff val="25000"/>
                  </a:schemeClr>
                </a:solidFill>
                <a:latin typeface="Arial"/>
                <a:cs typeface="Arial"/>
              </a:defRPr>
            </a:lvl3pPr>
            <a:lvl4pPr>
              <a:defRPr sz="1600">
                <a:solidFill>
                  <a:schemeClr val="tx1">
                    <a:lumMod val="75000"/>
                    <a:lumOff val="25000"/>
                  </a:schemeClr>
                </a:solidFill>
                <a:latin typeface="Arial"/>
                <a:cs typeface="Arial"/>
              </a:defRPr>
            </a:lvl4pPr>
            <a:lvl5pPr>
              <a:defRPr sz="1600">
                <a:solidFill>
                  <a:schemeClr val="tx1">
                    <a:lumMod val="75000"/>
                    <a:lumOff val="25000"/>
                  </a:schemeClr>
                </a:solidFill>
                <a:latin typeface="Arial"/>
                <a:cs typeface="Arial"/>
              </a:defRPr>
            </a:lvl5pPr>
            <a:lvl6pPr>
              <a:defRPr sz="1600"/>
            </a:lvl6pPr>
            <a:lvl7pPr>
              <a:defRPr sz="1600"/>
            </a:lvl7pPr>
            <a:lvl8pPr>
              <a:defRPr sz="1600"/>
            </a:lvl8pPr>
            <a:lvl9pPr>
              <a:defRPr sz="1600"/>
            </a:lvl9pPr>
          </a:lstStyle>
          <a:p>
            <a:pPr lvl="0"/>
            <a:r>
              <a:rPr lang="de-AT" dirty="0" smtClean="0"/>
              <a:t>Mastertextformat bearbeiten</a:t>
            </a:r>
          </a:p>
          <a:p>
            <a:pPr lvl="1"/>
            <a:r>
              <a:rPr lang="de-AT" dirty="0" smtClean="0"/>
              <a:t>Zweite Ebene</a:t>
            </a:r>
          </a:p>
          <a:p>
            <a:pPr lvl="2"/>
            <a:r>
              <a:rPr lang="de-AT" dirty="0" smtClean="0"/>
              <a:t>Dritte Ebene</a:t>
            </a:r>
          </a:p>
          <a:p>
            <a:pPr lvl="3"/>
            <a:r>
              <a:rPr lang="de-AT" dirty="0" smtClean="0"/>
              <a:t>Vierte Ebene</a:t>
            </a:r>
          </a:p>
          <a:p>
            <a:pPr lvl="4"/>
            <a:r>
              <a:rPr lang="de-AT" dirty="0" smtClean="0"/>
              <a:t>Fünfte Ebene</a:t>
            </a:r>
            <a:endParaRPr lang="de-DE" dirty="0"/>
          </a:p>
        </p:txBody>
      </p:sp>
      <p:sp>
        <p:nvSpPr>
          <p:cNvPr id="5" name="Textplatzhalter 4"/>
          <p:cNvSpPr>
            <a:spLocks noGrp="1"/>
          </p:cNvSpPr>
          <p:nvPr>
            <p:ph type="body" sz="quarter" idx="3"/>
          </p:nvPr>
        </p:nvSpPr>
        <p:spPr>
          <a:xfrm>
            <a:off x="5030498" y="1535113"/>
            <a:ext cx="4377186" cy="639762"/>
          </a:xfrm>
          <a:prstGeom prst="rect">
            <a:avLst/>
          </a:prstGeom>
        </p:spPr>
        <p:txBody>
          <a:bodyPr anchor="b"/>
          <a:lstStyle>
            <a:lvl1pPr marL="0" indent="0">
              <a:buNone/>
              <a:defRPr sz="2200" b="1">
                <a:solidFill>
                  <a:schemeClr val="tx1">
                    <a:lumMod val="75000"/>
                    <a:lumOff val="25000"/>
                  </a:schemeClr>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AT" dirty="0" smtClean="0"/>
              <a:t>Mastertextformat bearbeiten</a:t>
            </a:r>
          </a:p>
        </p:txBody>
      </p:sp>
      <p:sp>
        <p:nvSpPr>
          <p:cNvPr id="6" name="Inhaltsplatzhalter 5"/>
          <p:cNvSpPr>
            <a:spLocks noGrp="1"/>
          </p:cNvSpPr>
          <p:nvPr>
            <p:ph sz="quarter" idx="4"/>
          </p:nvPr>
        </p:nvSpPr>
        <p:spPr>
          <a:xfrm>
            <a:off x="5030498" y="2174875"/>
            <a:ext cx="4377186" cy="3951288"/>
          </a:xfrm>
          <a:prstGeom prst="rect">
            <a:avLst/>
          </a:prstGeom>
        </p:spPr>
        <p:txBody>
          <a:bodyPr/>
          <a:lstStyle>
            <a:lvl1pPr>
              <a:defRPr sz="2400">
                <a:solidFill>
                  <a:schemeClr val="tx1">
                    <a:lumMod val="75000"/>
                    <a:lumOff val="25000"/>
                  </a:schemeClr>
                </a:solidFill>
                <a:latin typeface="Arial"/>
                <a:cs typeface="Arial"/>
              </a:defRPr>
            </a:lvl1pPr>
            <a:lvl2pPr>
              <a:defRPr sz="2000">
                <a:solidFill>
                  <a:schemeClr val="tx1">
                    <a:lumMod val="75000"/>
                    <a:lumOff val="25000"/>
                  </a:schemeClr>
                </a:solidFill>
                <a:latin typeface="Arial"/>
                <a:cs typeface="Arial"/>
              </a:defRPr>
            </a:lvl2pPr>
            <a:lvl3pPr>
              <a:defRPr sz="1800">
                <a:solidFill>
                  <a:schemeClr val="tx1">
                    <a:lumMod val="75000"/>
                    <a:lumOff val="25000"/>
                  </a:schemeClr>
                </a:solidFill>
                <a:latin typeface="Arial"/>
                <a:cs typeface="Arial"/>
              </a:defRPr>
            </a:lvl3pPr>
            <a:lvl4pPr>
              <a:defRPr sz="1600">
                <a:solidFill>
                  <a:schemeClr val="tx1">
                    <a:lumMod val="75000"/>
                    <a:lumOff val="25000"/>
                  </a:schemeClr>
                </a:solidFill>
                <a:latin typeface="Arial"/>
                <a:cs typeface="Arial"/>
              </a:defRPr>
            </a:lvl4pPr>
            <a:lvl5pPr>
              <a:defRPr sz="1600">
                <a:solidFill>
                  <a:schemeClr val="tx1">
                    <a:lumMod val="75000"/>
                    <a:lumOff val="25000"/>
                  </a:schemeClr>
                </a:solidFill>
                <a:latin typeface="Arial"/>
                <a:cs typeface="Arial"/>
              </a:defRPr>
            </a:lvl5pPr>
            <a:lvl6pPr>
              <a:defRPr sz="1600"/>
            </a:lvl6pPr>
            <a:lvl7pPr>
              <a:defRPr sz="1600"/>
            </a:lvl7pPr>
            <a:lvl8pPr>
              <a:defRPr sz="1600"/>
            </a:lvl8pPr>
            <a:lvl9pPr>
              <a:defRPr sz="1600"/>
            </a:lvl9pPr>
          </a:lstStyle>
          <a:p>
            <a:pPr lvl="0"/>
            <a:r>
              <a:rPr lang="de-AT" dirty="0" smtClean="0"/>
              <a:t>Mastertextformat bearbeiten</a:t>
            </a:r>
          </a:p>
          <a:p>
            <a:pPr lvl="1"/>
            <a:r>
              <a:rPr lang="de-AT" dirty="0" smtClean="0"/>
              <a:t>Zweite Ebene</a:t>
            </a:r>
          </a:p>
          <a:p>
            <a:pPr lvl="2"/>
            <a:r>
              <a:rPr lang="de-AT" dirty="0" smtClean="0"/>
              <a:t>Dritte Ebene</a:t>
            </a:r>
          </a:p>
          <a:p>
            <a:pPr lvl="3"/>
            <a:r>
              <a:rPr lang="de-AT" dirty="0" smtClean="0"/>
              <a:t>Vierte Ebene</a:t>
            </a:r>
          </a:p>
          <a:p>
            <a:pPr lvl="4"/>
            <a:r>
              <a:rPr lang="de-AT" dirty="0" smtClean="0"/>
              <a:t>Fünfte Ebene</a:t>
            </a:r>
            <a:endParaRPr lang="de-DE" dirty="0"/>
          </a:p>
        </p:txBody>
      </p:sp>
    </p:spTree>
    <p:extLst>
      <p:ext uri="{BB962C8B-B14F-4D97-AF65-F5344CB8AC3E}">
        <p14:creationId xmlns:p14="http://schemas.microsoft.com/office/powerpoint/2010/main" xmlns="" val="2663376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255" y="4406901"/>
            <a:ext cx="8417401" cy="1362075"/>
          </a:xfrm>
          <a:prstGeom prst="rect">
            <a:avLst/>
          </a:prstGeom>
        </p:spPr>
        <p:txBody>
          <a:bodyPr anchor="t"/>
          <a:lstStyle>
            <a:lvl1pPr algn="l">
              <a:defRPr sz="3200" b="1" cap="all">
                <a:solidFill>
                  <a:schemeClr val="tx1">
                    <a:lumMod val="75000"/>
                    <a:lumOff val="25000"/>
                  </a:schemeClr>
                </a:solidFill>
                <a:latin typeface="Arial"/>
                <a:cs typeface="Arial"/>
              </a:defRPr>
            </a:lvl1pPr>
          </a:lstStyle>
          <a:p>
            <a:r>
              <a:rPr lang="de-AT" dirty="0" smtClean="0"/>
              <a:t>Mastertitelformat bearbeiten</a:t>
            </a:r>
            <a:endParaRPr lang="de-DE" dirty="0"/>
          </a:p>
        </p:txBody>
      </p:sp>
      <p:sp>
        <p:nvSpPr>
          <p:cNvPr id="3" name="Textplatzhalter 2"/>
          <p:cNvSpPr>
            <a:spLocks noGrp="1"/>
          </p:cNvSpPr>
          <p:nvPr>
            <p:ph type="body" idx="1"/>
          </p:nvPr>
        </p:nvSpPr>
        <p:spPr>
          <a:xfrm>
            <a:off x="782255" y="2906713"/>
            <a:ext cx="8417401" cy="1500187"/>
          </a:xfrm>
          <a:prstGeom prst="rect">
            <a:avLst/>
          </a:prstGeom>
        </p:spPr>
        <p:txBody>
          <a:bodyPr anchor="b"/>
          <a:lstStyle>
            <a:lvl1pPr marL="0" indent="0">
              <a:buNone/>
              <a:defRPr sz="2000">
                <a:solidFill>
                  <a:schemeClr val="tx1">
                    <a:lumMod val="75000"/>
                    <a:lumOff val="2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AT" dirty="0" smtClean="0"/>
              <a:t>Mastertextformat bearbeiten</a:t>
            </a:r>
          </a:p>
        </p:txBody>
      </p:sp>
    </p:spTree>
    <p:extLst>
      <p:ext uri="{BB962C8B-B14F-4D97-AF65-F5344CB8AC3E}">
        <p14:creationId xmlns:p14="http://schemas.microsoft.com/office/powerpoint/2010/main" xmlns="" val="471689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495141" y="2385082"/>
            <a:ext cx="4375467" cy="3745952"/>
          </a:xfrm>
          <a:prstGeom prst="rect">
            <a:avLst/>
          </a:prstGeom>
        </p:spPr>
        <p:txBody>
          <a:bodyPr/>
          <a:lstStyle>
            <a:lvl1pPr>
              <a:defRPr sz="2400">
                <a:solidFill>
                  <a:schemeClr val="tx1">
                    <a:lumMod val="75000"/>
                    <a:lumOff val="25000"/>
                  </a:schemeClr>
                </a:solidFill>
                <a:latin typeface="Arial"/>
                <a:cs typeface="Arial"/>
              </a:defRPr>
            </a:lvl1pPr>
            <a:lvl2pPr>
              <a:defRPr sz="2000">
                <a:solidFill>
                  <a:schemeClr val="tx1">
                    <a:lumMod val="75000"/>
                    <a:lumOff val="25000"/>
                  </a:schemeClr>
                </a:solidFill>
                <a:latin typeface="Arial"/>
                <a:cs typeface="Arial"/>
              </a:defRPr>
            </a:lvl2pPr>
            <a:lvl3pPr>
              <a:defRPr sz="1800">
                <a:solidFill>
                  <a:schemeClr val="tx1">
                    <a:lumMod val="75000"/>
                    <a:lumOff val="25000"/>
                  </a:schemeClr>
                </a:solidFill>
                <a:latin typeface="Arial"/>
                <a:cs typeface="Arial"/>
              </a:defRPr>
            </a:lvl3pPr>
            <a:lvl4pPr>
              <a:defRPr sz="1600">
                <a:solidFill>
                  <a:schemeClr val="tx1">
                    <a:lumMod val="75000"/>
                    <a:lumOff val="25000"/>
                  </a:schemeClr>
                </a:solidFill>
                <a:latin typeface="Arial"/>
                <a:cs typeface="Arial"/>
              </a:defRPr>
            </a:lvl4pPr>
            <a:lvl5pPr>
              <a:defRPr sz="1600">
                <a:solidFill>
                  <a:schemeClr val="tx1">
                    <a:lumMod val="75000"/>
                    <a:lumOff val="25000"/>
                  </a:schemeClr>
                </a:solidFill>
                <a:latin typeface="Arial"/>
                <a:cs typeface="Arial"/>
              </a:defRPr>
            </a:lvl5pPr>
            <a:lvl6pPr>
              <a:defRPr sz="1600"/>
            </a:lvl6pPr>
            <a:lvl7pPr>
              <a:defRPr sz="1600"/>
            </a:lvl7pPr>
            <a:lvl8pPr>
              <a:defRPr sz="1600"/>
            </a:lvl8pPr>
            <a:lvl9pPr>
              <a:defRPr sz="1600"/>
            </a:lvl9pPr>
          </a:lstStyle>
          <a:p>
            <a:pPr lvl="0"/>
            <a:r>
              <a:rPr lang="de-AT" dirty="0" smtClean="0"/>
              <a:t>Mastertextformat bearbeiten</a:t>
            </a:r>
          </a:p>
          <a:p>
            <a:pPr lvl="1"/>
            <a:r>
              <a:rPr lang="de-AT" dirty="0" smtClean="0"/>
              <a:t>Zweite Ebene</a:t>
            </a:r>
          </a:p>
          <a:p>
            <a:pPr lvl="2"/>
            <a:r>
              <a:rPr lang="de-AT" dirty="0" smtClean="0"/>
              <a:t>Dritte Ebene</a:t>
            </a:r>
          </a:p>
          <a:p>
            <a:pPr lvl="3"/>
            <a:r>
              <a:rPr lang="de-AT" dirty="0" smtClean="0"/>
              <a:t>Vierte Ebene</a:t>
            </a:r>
          </a:p>
          <a:p>
            <a:pPr lvl="4"/>
            <a:r>
              <a:rPr lang="de-AT" dirty="0" smtClean="0"/>
              <a:t>Fünfte Ebene</a:t>
            </a:r>
            <a:endParaRPr lang="de-DE" dirty="0"/>
          </a:p>
        </p:txBody>
      </p:sp>
      <p:sp>
        <p:nvSpPr>
          <p:cNvPr id="6" name="Inhaltsplatzhalter 5"/>
          <p:cNvSpPr>
            <a:spLocks noGrp="1"/>
          </p:cNvSpPr>
          <p:nvPr>
            <p:ph sz="quarter" idx="4"/>
          </p:nvPr>
        </p:nvSpPr>
        <p:spPr>
          <a:xfrm>
            <a:off x="5030498" y="2385082"/>
            <a:ext cx="4377186" cy="3745952"/>
          </a:xfrm>
          <a:prstGeom prst="rect">
            <a:avLst/>
          </a:prstGeom>
        </p:spPr>
        <p:txBody>
          <a:bodyPr/>
          <a:lstStyle>
            <a:lvl1pPr>
              <a:defRPr sz="2400">
                <a:solidFill>
                  <a:schemeClr val="tx1">
                    <a:lumMod val="75000"/>
                    <a:lumOff val="25000"/>
                  </a:schemeClr>
                </a:solidFill>
                <a:latin typeface="Arial"/>
                <a:cs typeface="Arial"/>
              </a:defRPr>
            </a:lvl1pPr>
            <a:lvl2pPr>
              <a:defRPr sz="2000">
                <a:solidFill>
                  <a:schemeClr val="tx1">
                    <a:lumMod val="75000"/>
                    <a:lumOff val="25000"/>
                  </a:schemeClr>
                </a:solidFill>
                <a:latin typeface="Arial"/>
                <a:cs typeface="Arial"/>
              </a:defRPr>
            </a:lvl2pPr>
            <a:lvl3pPr>
              <a:defRPr sz="1800">
                <a:solidFill>
                  <a:schemeClr val="tx1">
                    <a:lumMod val="75000"/>
                    <a:lumOff val="25000"/>
                  </a:schemeClr>
                </a:solidFill>
                <a:latin typeface="Arial"/>
                <a:cs typeface="Arial"/>
              </a:defRPr>
            </a:lvl3pPr>
            <a:lvl4pPr>
              <a:defRPr sz="1600">
                <a:solidFill>
                  <a:schemeClr val="tx1">
                    <a:lumMod val="75000"/>
                    <a:lumOff val="25000"/>
                  </a:schemeClr>
                </a:solidFill>
                <a:latin typeface="Arial"/>
                <a:cs typeface="Arial"/>
              </a:defRPr>
            </a:lvl4pPr>
            <a:lvl5pPr>
              <a:defRPr sz="1600">
                <a:solidFill>
                  <a:schemeClr val="tx1">
                    <a:lumMod val="75000"/>
                    <a:lumOff val="25000"/>
                  </a:schemeClr>
                </a:solidFill>
                <a:latin typeface="Arial"/>
                <a:cs typeface="Arial"/>
              </a:defRPr>
            </a:lvl5pPr>
            <a:lvl6pPr>
              <a:defRPr sz="1600"/>
            </a:lvl6pPr>
            <a:lvl7pPr>
              <a:defRPr sz="1600"/>
            </a:lvl7pPr>
            <a:lvl8pPr>
              <a:defRPr sz="1600"/>
            </a:lvl8pPr>
            <a:lvl9pPr>
              <a:defRPr sz="1600"/>
            </a:lvl9pPr>
          </a:lstStyle>
          <a:p>
            <a:pPr lvl="0"/>
            <a:r>
              <a:rPr lang="de-AT" dirty="0" smtClean="0"/>
              <a:t>Mastertextformat bearbeiten</a:t>
            </a:r>
          </a:p>
          <a:p>
            <a:pPr lvl="1"/>
            <a:r>
              <a:rPr lang="de-AT" dirty="0" smtClean="0"/>
              <a:t>Zweite Ebene</a:t>
            </a:r>
          </a:p>
          <a:p>
            <a:pPr lvl="2"/>
            <a:r>
              <a:rPr lang="de-AT" dirty="0" smtClean="0"/>
              <a:t>Dritte Ebene</a:t>
            </a:r>
          </a:p>
          <a:p>
            <a:pPr lvl="3"/>
            <a:r>
              <a:rPr lang="de-AT" dirty="0" smtClean="0"/>
              <a:t>Vierte Ebene</a:t>
            </a:r>
          </a:p>
          <a:p>
            <a:pPr lvl="4"/>
            <a:r>
              <a:rPr lang="de-AT" dirty="0" smtClean="0"/>
              <a:t>Fünfte Ebene</a:t>
            </a:r>
            <a:endParaRPr lang="de-DE" dirty="0"/>
          </a:p>
        </p:txBody>
      </p:sp>
      <p:sp>
        <p:nvSpPr>
          <p:cNvPr id="7" name="Titel 1"/>
          <p:cNvSpPr>
            <a:spLocks noGrp="1"/>
          </p:cNvSpPr>
          <p:nvPr>
            <p:ph type="title"/>
          </p:nvPr>
        </p:nvSpPr>
        <p:spPr>
          <a:xfrm>
            <a:off x="495141" y="1445395"/>
            <a:ext cx="8912543" cy="777566"/>
          </a:xfrm>
          <a:prstGeom prst="rect">
            <a:avLst/>
          </a:prstGeom>
        </p:spPr>
        <p:txBody>
          <a:bodyPr/>
          <a:lstStyle>
            <a:lvl1pPr>
              <a:defRPr>
                <a:solidFill>
                  <a:schemeClr val="tx1">
                    <a:lumMod val="75000"/>
                    <a:lumOff val="25000"/>
                  </a:schemeClr>
                </a:solidFill>
                <a:latin typeface="Arial"/>
                <a:cs typeface="Arial"/>
              </a:defRPr>
            </a:lvl1pPr>
          </a:lstStyle>
          <a:p>
            <a:r>
              <a:rPr lang="de-AT" dirty="0" smtClean="0"/>
              <a:t>Mastertitelformat bearbeiten</a:t>
            </a:r>
            <a:endParaRPr lang="de-DE" dirty="0"/>
          </a:p>
        </p:txBody>
      </p:sp>
    </p:spTree>
    <p:extLst>
      <p:ext uri="{BB962C8B-B14F-4D97-AF65-F5344CB8AC3E}">
        <p14:creationId xmlns:p14="http://schemas.microsoft.com/office/powerpoint/2010/main" xmlns="" val="3954392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95141" y="1416379"/>
            <a:ext cx="8912543" cy="860862"/>
          </a:xfrm>
          <a:prstGeom prst="rect">
            <a:avLst/>
          </a:prstGeom>
        </p:spPr>
        <p:txBody>
          <a:bodyPr/>
          <a:lstStyle>
            <a:lvl1pPr>
              <a:defRPr>
                <a:solidFill>
                  <a:schemeClr val="tx1">
                    <a:lumMod val="75000"/>
                    <a:lumOff val="25000"/>
                  </a:schemeClr>
                </a:solidFill>
                <a:latin typeface="Arial"/>
                <a:cs typeface="Arial"/>
              </a:defRPr>
            </a:lvl1pPr>
          </a:lstStyle>
          <a:p>
            <a:r>
              <a:rPr lang="de-AT" dirty="0" smtClean="0"/>
              <a:t>Mastertitelformat bearbeiten</a:t>
            </a:r>
            <a:endParaRPr lang="de-DE" dirty="0"/>
          </a:p>
        </p:txBody>
      </p:sp>
    </p:spTree>
    <p:extLst>
      <p:ext uri="{BB962C8B-B14F-4D97-AF65-F5344CB8AC3E}">
        <p14:creationId xmlns:p14="http://schemas.microsoft.com/office/powerpoint/2010/main" xmlns="" val="31749269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95142" y="1550277"/>
            <a:ext cx="3257961" cy="743169"/>
          </a:xfrm>
          <a:prstGeom prst="rect">
            <a:avLst/>
          </a:prstGeom>
        </p:spPr>
        <p:txBody>
          <a:bodyPr anchor="b"/>
          <a:lstStyle>
            <a:lvl1pPr algn="l">
              <a:defRPr sz="1800" b="1">
                <a:solidFill>
                  <a:schemeClr val="tx1">
                    <a:lumMod val="75000"/>
                    <a:lumOff val="25000"/>
                  </a:schemeClr>
                </a:solidFill>
                <a:latin typeface="Arial"/>
                <a:cs typeface="Arial"/>
              </a:defRPr>
            </a:lvl1pPr>
          </a:lstStyle>
          <a:p>
            <a:r>
              <a:rPr lang="de-AT" dirty="0" smtClean="0"/>
              <a:t>Mastertitelformat bearbeiten</a:t>
            </a:r>
            <a:endParaRPr lang="de-DE" dirty="0"/>
          </a:p>
        </p:txBody>
      </p:sp>
      <p:sp>
        <p:nvSpPr>
          <p:cNvPr id="3" name="Inhaltsplatzhalter 2"/>
          <p:cNvSpPr>
            <a:spLocks noGrp="1"/>
          </p:cNvSpPr>
          <p:nvPr>
            <p:ph idx="1"/>
          </p:nvPr>
        </p:nvSpPr>
        <p:spPr>
          <a:xfrm>
            <a:off x="3871730" y="1550277"/>
            <a:ext cx="5535954" cy="4575887"/>
          </a:xfrm>
          <a:prstGeom prst="rect">
            <a:avLst/>
          </a:prstGeom>
        </p:spPr>
        <p:txBody>
          <a:bodyPr/>
          <a:lstStyle>
            <a:lvl1pPr>
              <a:defRPr sz="3200">
                <a:solidFill>
                  <a:schemeClr val="tx1">
                    <a:lumMod val="75000"/>
                    <a:lumOff val="25000"/>
                  </a:schemeClr>
                </a:solidFill>
                <a:latin typeface="Arial"/>
                <a:cs typeface="Arial"/>
              </a:defRPr>
            </a:lvl1pPr>
            <a:lvl2pPr>
              <a:defRPr sz="2800">
                <a:solidFill>
                  <a:schemeClr val="tx1">
                    <a:lumMod val="75000"/>
                    <a:lumOff val="25000"/>
                  </a:schemeClr>
                </a:solidFill>
                <a:latin typeface="Arial"/>
                <a:cs typeface="Arial"/>
              </a:defRPr>
            </a:lvl2pPr>
            <a:lvl3pPr>
              <a:defRPr sz="2400">
                <a:solidFill>
                  <a:schemeClr val="tx1">
                    <a:lumMod val="75000"/>
                    <a:lumOff val="25000"/>
                  </a:schemeClr>
                </a:solidFill>
                <a:latin typeface="Arial"/>
                <a:cs typeface="Arial"/>
              </a:defRPr>
            </a:lvl3pPr>
            <a:lvl4pPr>
              <a:defRPr sz="2000">
                <a:solidFill>
                  <a:schemeClr val="tx1">
                    <a:lumMod val="75000"/>
                    <a:lumOff val="25000"/>
                  </a:schemeClr>
                </a:solidFill>
                <a:latin typeface="Arial"/>
                <a:cs typeface="Arial"/>
              </a:defRPr>
            </a:lvl4pPr>
            <a:lvl5pPr>
              <a:defRPr sz="2000">
                <a:solidFill>
                  <a:schemeClr val="tx1">
                    <a:lumMod val="75000"/>
                    <a:lumOff val="25000"/>
                  </a:schemeClr>
                </a:solidFill>
                <a:latin typeface="Arial"/>
                <a:cs typeface="Arial"/>
              </a:defRPr>
            </a:lvl5pPr>
            <a:lvl6pPr>
              <a:defRPr sz="2000"/>
            </a:lvl6pPr>
            <a:lvl7pPr>
              <a:defRPr sz="2000"/>
            </a:lvl7pPr>
            <a:lvl8pPr>
              <a:defRPr sz="2000"/>
            </a:lvl8pPr>
            <a:lvl9pPr>
              <a:defRPr sz="2000"/>
            </a:lvl9pPr>
          </a:lstStyle>
          <a:p>
            <a:pPr lvl="0"/>
            <a:r>
              <a:rPr lang="de-AT" dirty="0" smtClean="0"/>
              <a:t>Mastertextformat bearbeiten</a:t>
            </a:r>
          </a:p>
          <a:p>
            <a:pPr lvl="1"/>
            <a:r>
              <a:rPr lang="de-AT" dirty="0" smtClean="0"/>
              <a:t>Zweite Ebene</a:t>
            </a:r>
          </a:p>
          <a:p>
            <a:pPr lvl="2"/>
            <a:r>
              <a:rPr lang="de-AT" dirty="0" smtClean="0"/>
              <a:t>Dritte Ebene</a:t>
            </a:r>
          </a:p>
          <a:p>
            <a:pPr lvl="3"/>
            <a:r>
              <a:rPr lang="de-AT" dirty="0" smtClean="0"/>
              <a:t>Vierte Ebene</a:t>
            </a:r>
          </a:p>
          <a:p>
            <a:pPr lvl="4"/>
            <a:r>
              <a:rPr lang="de-AT" dirty="0" smtClean="0"/>
              <a:t>Fünfte Ebene</a:t>
            </a:r>
            <a:endParaRPr lang="de-DE" dirty="0"/>
          </a:p>
        </p:txBody>
      </p:sp>
      <p:sp>
        <p:nvSpPr>
          <p:cNvPr id="4" name="Textplatzhalter 3"/>
          <p:cNvSpPr>
            <a:spLocks noGrp="1"/>
          </p:cNvSpPr>
          <p:nvPr>
            <p:ph type="body" sz="half" idx="2"/>
          </p:nvPr>
        </p:nvSpPr>
        <p:spPr>
          <a:xfrm>
            <a:off x="495142" y="2293445"/>
            <a:ext cx="3257961" cy="3832718"/>
          </a:xfrm>
          <a:prstGeom prst="rect">
            <a:avLst/>
          </a:prstGeom>
        </p:spPr>
        <p:txBody>
          <a:bodyPr/>
          <a:lstStyle>
            <a:lvl1pPr marL="0" indent="0">
              <a:buNone/>
              <a:defRPr sz="1400">
                <a:solidFill>
                  <a:schemeClr val="tx1">
                    <a:lumMod val="75000"/>
                    <a:lumOff val="25000"/>
                  </a:schemeClr>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AT" dirty="0" smtClean="0"/>
              <a:t>Mastertextformat bearbeiten</a:t>
            </a:r>
          </a:p>
        </p:txBody>
      </p:sp>
    </p:spTree>
    <p:extLst>
      <p:ext uri="{BB962C8B-B14F-4D97-AF65-F5344CB8AC3E}">
        <p14:creationId xmlns:p14="http://schemas.microsoft.com/office/powerpoint/2010/main" xmlns="" val="3203682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941023" y="5219289"/>
            <a:ext cx="5941695" cy="296097"/>
          </a:xfrm>
          <a:prstGeom prst="rect">
            <a:avLst/>
          </a:prstGeom>
        </p:spPr>
        <p:txBody>
          <a:bodyPr anchor="b"/>
          <a:lstStyle>
            <a:lvl1pPr algn="l">
              <a:defRPr sz="2000" b="1">
                <a:solidFill>
                  <a:schemeClr val="tx1">
                    <a:lumMod val="75000"/>
                    <a:lumOff val="25000"/>
                  </a:schemeClr>
                </a:solidFill>
                <a:latin typeface="Arial"/>
                <a:cs typeface="Arial"/>
              </a:defRPr>
            </a:lvl1pPr>
          </a:lstStyle>
          <a:p>
            <a:r>
              <a:rPr lang="de-AT" smtClean="0"/>
              <a:t>Mastertitelformat bearbeiten</a:t>
            </a:r>
            <a:endParaRPr lang="de-DE"/>
          </a:p>
        </p:txBody>
      </p:sp>
      <p:sp>
        <p:nvSpPr>
          <p:cNvPr id="3" name="Bildplatzhalter 2"/>
          <p:cNvSpPr>
            <a:spLocks noGrp="1"/>
          </p:cNvSpPr>
          <p:nvPr>
            <p:ph type="pic" idx="1"/>
          </p:nvPr>
        </p:nvSpPr>
        <p:spPr>
          <a:xfrm>
            <a:off x="495141" y="1506483"/>
            <a:ext cx="9075692" cy="3221092"/>
          </a:xfrm>
          <a:prstGeom prst="rect">
            <a:avLst/>
          </a:prstGeom>
        </p:spPr>
        <p:txBody>
          <a:bodyPr/>
          <a:lstStyle>
            <a:lvl1pPr marL="0" indent="0">
              <a:buNone/>
              <a:defRPr sz="3200">
                <a:solidFill>
                  <a:schemeClr val="tx1">
                    <a:lumMod val="75000"/>
                    <a:lumOff val="25000"/>
                  </a:schemeClr>
                </a:solidFill>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941023" y="5533752"/>
            <a:ext cx="5941695" cy="562248"/>
          </a:xfrm>
          <a:prstGeom prst="rect">
            <a:avLst/>
          </a:prstGeom>
        </p:spPr>
        <p:txBody>
          <a:bodyPr/>
          <a:lstStyle>
            <a:lvl1pPr marL="0" indent="0">
              <a:buNone/>
              <a:defRPr sz="1400">
                <a:solidFill>
                  <a:schemeClr val="tx1">
                    <a:lumMod val="75000"/>
                    <a:lumOff val="25000"/>
                  </a:schemeClr>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AT" smtClean="0"/>
              <a:t>Mastertextformat bearbeiten</a:t>
            </a:r>
          </a:p>
        </p:txBody>
      </p:sp>
    </p:spTree>
    <p:extLst>
      <p:ext uri="{BB962C8B-B14F-4D97-AF65-F5344CB8AC3E}">
        <p14:creationId xmlns:p14="http://schemas.microsoft.com/office/powerpoint/2010/main" xmlns="" val="20236697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6909494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474273" y="4030389"/>
            <a:ext cx="8916337" cy="944508"/>
          </a:xfrm>
          <a:prstGeom prst="rect">
            <a:avLst/>
          </a:prstGeom>
        </p:spPr>
        <p:txBody>
          <a:bodyPr/>
          <a:lstStyle>
            <a:lvl1pPr>
              <a:defRPr>
                <a:solidFill>
                  <a:schemeClr val="tx1">
                    <a:lumMod val="75000"/>
                    <a:lumOff val="25000"/>
                  </a:schemeClr>
                </a:solidFill>
                <a:latin typeface="Arial"/>
                <a:cs typeface="Arial"/>
              </a:defRPr>
            </a:lvl1pPr>
          </a:lstStyle>
          <a:p>
            <a:r>
              <a:rPr lang="de-AT" dirty="0" smtClean="0"/>
              <a:t>Mastertitelformat bearbeiten</a:t>
            </a:r>
            <a:endParaRPr lang="de-DE" dirty="0"/>
          </a:p>
        </p:txBody>
      </p:sp>
      <p:sp>
        <p:nvSpPr>
          <p:cNvPr id="3" name="Untertitel 2"/>
          <p:cNvSpPr>
            <a:spLocks noGrp="1"/>
          </p:cNvSpPr>
          <p:nvPr>
            <p:ph type="subTitle" idx="1"/>
          </p:nvPr>
        </p:nvSpPr>
        <p:spPr>
          <a:xfrm>
            <a:off x="474273" y="5115035"/>
            <a:ext cx="8916337" cy="865352"/>
          </a:xfrm>
          <a:prstGeom prst="rect">
            <a:avLst/>
          </a:prstGeom>
        </p:spPr>
        <p:txBody>
          <a:bodyPr/>
          <a:lstStyle>
            <a:lvl1pPr marL="0" indent="0" algn="ctr">
              <a:buNone/>
              <a:defRPr>
                <a:solidFill>
                  <a:schemeClr val="tx1">
                    <a:lumMod val="75000"/>
                    <a:lumOff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dirty="0" smtClean="0"/>
              <a:t>Master-Untertitelformat bearbeiten</a:t>
            </a:r>
            <a:endParaRPr lang="de-DE" dirty="0"/>
          </a:p>
        </p:txBody>
      </p:sp>
      <p:sp>
        <p:nvSpPr>
          <p:cNvPr id="7" name="Bildplatzhalter 2"/>
          <p:cNvSpPr>
            <a:spLocks noGrp="1"/>
          </p:cNvSpPr>
          <p:nvPr>
            <p:ph type="pic" idx="10"/>
          </p:nvPr>
        </p:nvSpPr>
        <p:spPr>
          <a:xfrm>
            <a:off x="474273" y="1699173"/>
            <a:ext cx="8916337" cy="2014483"/>
          </a:xfrm>
          <a:prstGeom prst="rect">
            <a:avLst/>
          </a:prstGeom>
        </p:spPr>
        <p:txBody>
          <a:bodyPr/>
          <a:lstStyle>
            <a:lvl1pPr marL="0" indent="0">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Tree>
    <p:extLst>
      <p:ext uri="{BB962C8B-B14F-4D97-AF65-F5344CB8AC3E}">
        <p14:creationId xmlns:p14="http://schemas.microsoft.com/office/powerpoint/2010/main" xmlns="" val="47555897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Titel 1"/>
          <p:cNvSpPr>
            <a:spLocks noGrp="1"/>
          </p:cNvSpPr>
          <p:nvPr>
            <p:ph type="ctrTitle"/>
          </p:nvPr>
        </p:nvSpPr>
        <p:spPr>
          <a:xfrm>
            <a:off x="569128" y="1709354"/>
            <a:ext cx="4202061" cy="1890439"/>
          </a:xfrm>
          <a:prstGeom prst="rect">
            <a:avLst/>
          </a:prstGeom>
        </p:spPr>
        <p:txBody>
          <a:bodyPr/>
          <a:lstStyle>
            <a:lvl1pPr>
              <a:defRPr>
                <a:solidFill>
                  <a:schemeClr val="tx1">
                    <a:lumMod val="75000"/>
                    <a:lumOff val="25000"/>
                  </a:schemeClr>
                </a:solidFill>
                <a:latin typeface="Arial"/>
                <a:cs typeface="Arial"/>
              </a:defRPr>
            </a:lvl1pPr>
          </a:lstStyle>
          <a:p>
            <a:r>
              <a:rPr lang="de-AT" dirty="0" smtClean="0"/>
              <a:t>Mastertitelformat bearbeiten</a:t>
            </a:r>
            <a:endParaRPr lang="de-DE" dirty="0"/>
          </a:p>
        </p:txBody>
      </p:sp>
      <p:sp>
        <p:nvSpPr>
          <p:cNvPr id="4" name="Untertitel 2"/>
          <p:cNvSpPr>
            <a:spLocks noGrp="1"/>
          </p:cNvSpPr>
          <p:nvPr>
            <p:ph type="subTitle" idx="1"/>
          </p:nvPr>
        </p:nvSpPr>
        <p:spPr>
          <a:xfrm>
            <a:off x="569128" y="4020208"/>
            <a:ext cx="4202061" cy="1900621"/>
          </a:xfrm>
          <a:prstGeom prst="rect">
            <a:avLst/>
          </a:prstGeom>
        </p:spPr>
        <p:txBody>
          <a:bodyPr/>
          <a:lstStyle>
            <a:lvl1pPr marL="0" indent="0" algn="ctr">
              <a:buNone/>
              <a:defRPr>
                <a:solidFill>
                  <a:schemeClr val="tx1">
                    <a:lumMod val="75000"/>
                    <a:lumOff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dirty="0" smtClean="0"/>
              <a:t>Master-Untertitelformat bearbeiten</a:t>
            </a:r>
            <a:endParaRPr lang="de-DE" dirty="0"/>
          </a:p>
        </p:txBody>
      </p:sp>
      <p:sp>
        <p:nvSpPr>
          <p:cNvPr id="5" name="Bildplatzhalter 2"/>
          <p:cNvSpPr>
            <a:spLocks noGrp="1"/>
          </p:cNvSpPr>
          <p:nvPr>
            <p:ph type="pic" idx="10"/>
          </p:nvPr>
        </p:nvSpPr>
        <p:spPr>
          <a:xfrm>
            <a:off x="5188549" y="1699172"/>
            <a:ext cx="4202061" cy="4221656"/>
          </a:xfrm>
          <a:prstGeom prst="rect">
            <a:avLst/>
          </a:prstGeom>
        </p:spPr>
        <p:txBody>
          <a:bodyPr/>
          <a:lstStyle>
            <a:lvl1pPr marL="0" indent="0">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Tree>
    <p:extLst>
      <p:ext uri="{BB962C8B-B14F-4D97-AF65-F5344CB8AC3E}">
        <p14:creationId xmlns:p14="http://schemas.microsoft.com/office/powerpoint/2010/main" xmlns="" val="21500069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Titel 1"/>
          <p:cNvSpPr>
            <a:spLocks noGrp="1"/>
          </p:cNvSpPr>
          <p:nvPr>
            <p:ph type="ctrTitle"/>
          </p:nvPr>
        </p:nvSpPr>
        <p:spPr>
          <a:xfrm>
            <a:off x="474273" y="4030389"/>
            <a:ext cx="8916337" cy="944508"/>
          </a:xfrm>
          <a:prstGeom prst="rect">
            <a:avLst/>
          </a:prstGeom>
        </p:spPr>
        <p:txBody>
          <a:bodyPr/>
          <a:lstStyle>
            <a:lvl1pPr>
              <a:defRPr>
                <a:solidFill>
                  <a:schemeClr val="tx1">
                    <a:lumMod val="75000"/>
                    <a:lumOff val="25000"/>
                  </a:schemeClr>
                </a:solidFill>
                <a:latin typeface="Arial"/>
                <a:cs typeface="Arial"/>
              </a:defRPr>
            </a:lvl1pPr>
          </a:lstStyle>
          <a:p>
            <a:r>
              <a:rPr lang="de-AT" dirty="0" smtClean="0"/>
              <a:t>Mastertitelformat bearbeiten</a:t>
            </a:r>
            <a:endParaRPr lang="de-DE" dirty="0"/>
          </a:p>
        </p:txBody>
      </p:sp>
      <p:sp>
        <p:nvSpPr>
          <p:cNvPr id="4" name="Untertitel 2"/>
          <p:cNvSpPr>
            <a:spLocks noGrp="1"/>
          </p:cNvSpPr>
          <p:nvPr>
            <p:ph type="subTitle" idx="1"/>
          </p:nvPr>
        </p:nvSpPr>
        <p:spPr>
          <a:xfrm>
            <a:off x="474273" y="5115035"/>
            <a:ext cx="8916337" cy="865352"/>
          </a:xfrm>
          <a:prstGeom prst="rect">
            <a:avLst/>
          </a:prstGeom>
        </p:spPr>
        <p:txBody>
          <a:bodyPr/>
          <a:lstStyle>
            <a:lvl1pPr marL="0" indent="0" algn="ctr">
              <a:buNone/>
              <a:defRPr>
                <a:solidFill>
                  <a:schemeClr val="tx1">
                    <a:lumMod val="75000"/>
                    <a:lumOff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dirty="0" smtClean="0"/>
              <a:t>Master-Untertitelformat bearbeiten</a:t>
            </a:r>
            <a:endParaRPr lang="de-DE" dirty="0"/>
          </a:p>
        </p:txBody>
      </p:sp>
      <p:sp>
        <p:nvSpPr>
          <p:cNvPr id="5" name="Bildplatzhalter 2"/>
          <p:cNvSpPr>
            <a:spLocks noGrp="1"/>
          </p:cNvSpPr>
          <p:nvPr>
            <p:ph type="pic" idx="10"/>
          </p:nvPr>
        </p:nvSpPr>
        <p:spPr>
          <a:xfrm>
            <a:off x="5235977" y="1699173"/>
            <a:ext cx="4154633" cy="2014483"/>
          </a:xfrm>
          <a:prstGeom prst="rect">
            <a:avLst/>
          </a:prstGeom>
        </p:spPr>
        <p:txBody>
          <a:bodyPr/>
          <a:lstStyle>
            <a:lvl1pPr marL="0" indent="0">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Tree>
    <p:extLst>
      <p:ext uri="{BB962C8B-B14F-4D97-AF65-F5344CB8AC3E}">
        <p14:creationId xmlns:p14="http://schemas.microsoft.com/office/powerpoint/2010/main" xmlns="" val="117297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95141" y="1448293"/>
            <a:ext cx="8912543" cy="1143000"/>
          </a:xfrm>
          <a:prstGeom prst="rect">
            <a:avLst/>
          </a:prstGeom>
        </p:spPr>
        <p:txBody>
          <a:bodyPr/>
          <a:lstStyle>
            <a:lvl1pPr>
              <a:defRPr>
                <a:solidFill>
                  <a:schemeClr val="tx1">
                    <a:lumMod val="75000"/>
                    <a:lumOff val="25000"/>
                  </a:schemeClr>
                </a:solidFill>
                <a:latin typeface="Arial"/>
                <a:cs typeface="Arial"/>
              </a:defRPr>
            </a:lvl1pPr>
          </a:lstStyle>
          <a:p>
            <a:r>
              <a:rPr lang="de-AT" dirty="0" smtClean="0"/>
              <a:t>Mastertitelformat bearbeiten</a:t>
            </a:r>
            <a:endParaRPr lang="de-DE" dirty="0"/>
          </a:p>
        </p:txBody>
      </p:sp>
      <p:sp>
        <p:nvSpPr>
          <p:cNvPr id="7" name="Inhaltsplatzhalter 2"/>
          <p:cNvSpPr>
            <a:spLocks noGrp="1"/>
          </p:cNvSpPr>
          <p:nvPr>
            <p:ph idx="13"/>
          </p:nvPr>
        </p:nvSpPr>
        <p:spPr>
          <a:xfrm>
            <a:off x="495141" y="2659994"/>
            <a:ext cx="8912543" cy="3357179"/>
          </a:xfrm>
          <a:prstGeom prst="rect">
            <a:avLst/>
          </a:prstGeom>
        </p:spPr>
        <p:txBody>
          <a:bodyPr/>
          <a:lstStyle>
            <a:lvl1pPr>
              <a:defRPr>
                <a:solidFill>
                  <a:schemeClr val="tx1">
                    <a:lumMod val="75000"/>
                    <a:lumOff val="25000"/>
                  </a:schemeClr>
                </a:solidFill>
                <a:latin typeface="Arial"/>
                <a:cs typeface="Arial"/>
              </a:defRPr>
            </a:lvl1pPr>
            <a:lvl2pPr>
              <a:defRPr>
                <a:solidFill>
                  <a:schemeClr val="tx1">
                    <a:lumMod val="75000"/>
                    <a:lumOff val="25000"/>
                  </a:schemeClr>
                </a:solidFill>
                <a:latin typeface="Arial"/>
                <a:cs typeface="Arial"/>
              </a:defRPr>
            </a:lvl2pPr>
            <a:lvl3pPr>
              <a:defRPr>
                <a:solidFill>
                  <a:schemeClr val="tx1">
                    <a:lumMod val="75000"/>
                    <a:lumOff val="25000"/>
                  </a:schemeClr>
                </a:solidFill>
                <a:latin typeface="Arial"/>
                <a:cs typeface="Arial"/>
              </a:defRPr>
            </a:lvl3pPr>
            <a:lvl4pPr>
              <a:defRPr>
                <a:solidFill>
                  <a:schemeClr val="tx1">
                    <a:lumMod val="75000"/>
                    <a:lumOff val="25000"/>
                  </a:schemeClr>
                </a:solidFill>
                <a:latin typeface="Arial"/>
                <a:cs typeface="Arial"/>
              </a:defRPr>
            </a:lvl4pPr>
            <a:lvl5pPr>
              <a:defRPr>
                <a:solidFill>
                  <a:schemeClr val="tx1">
                    <a:lumMod val="75000"/>
                    <a:lumOff val="25000"/>
                  </a:schemeClr>
                </a:solidFill>
                <a:latin typeface="Arial"/>
                <a:cs typeface="Arial"/>
              </a:defRPr>
            </a:lvl5pPr>
          </a:lstStyle>
          <a:p>
            <a:pPr lvl="0"/>
            <a:r>
              <a:rPr lang="de-AT" dirty="0" smtClean="0"/>
              <a:t>Mastertextformat bearbeiten</a:t>
            </a:r>
          </a:p>
          <a:p>
            <a:pPr lvl="1"/>
            <a:r>
              <a:rPr lang="de-AT" dirty="0" smtClean="0"/>
              <a:t>Zweite Ebene</a:t>
            </a:r>
          </a:p>
          <a:p>
            <a:pPr lvl="2"/>
            <a:r>
              <a:rPr lang="de-AT" dirty="0" smtClean="0"/>
              <a:t>Dritte Ebene</a:t>
            </a:r>
          </a:p>
          <a:p>
            <a:pPr lvl="3"/>
            <a:r>
              <a:rPr lang="de-AT" dirty="0" smtClean="0"/>
              <a:t>Vierte Ebene</a:t>
            </a:r>
          </a:p>
          <a:p>
            <a:pPr lvl="4"/>
            <a:r>
              <a:rPr lang="de-AT" dirty="0" smtClean="0"/>
              <a:t>Fünfte Ebene</a:t>
            </a:r>
            <a:endParaRPr lang="de-DE" dirty="0"/>
          </a:p>
        </p:txBody>
      </p:sp>
    </p:spTree>
    <p:extLst>
      <p:ext uri="{BB962C8B-B14F-4D97-AF65-F5344CB8AC3E}">
        <p14:creationId xmlns:p14="http://schemas.microsoft.com/office/powerpoint/2010/main" xmlns="" val="14632716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95141" y="1500844"/>
            <a:ext cx="8912543" cy="1143000"/>
          </a:xfrm>
          <a:prstGeom prst="rect">
            <a:avLst/>
          </a:prstGeom>
        </p:spPr>
        <p:txBody>
          <a:bodyPr/>
          <a:lstStyle>
            <a:lvl1pPr>
              <a:defRPr>
                <a:solidFill>
                  <a:schemeClr val="tx1">
                    <a:lumMod val="75000"/>
                    <a:lumOff val="25000"/>
                  </a:schemeClr>
                </a:solidFill>
                <a:latin typeface="Arial"/>
                <a:cs typeface="Arial"/>
              </a:defRPr>
            </a:lvl1pPr>
          </a:lstStyle>
          <a:p>
            <a:r>
              <a:rPr lang="de-AT" dirty="0" smtClean="0"/>
              <a:t>Mastertitelformat bearbeiten</a:t>
            </a:r>
            <a:endParaRPr lang="de-DE" dirty="0"/>
          </a:p>
        </p:txBody>
      </p:sp>
      <p:sp>
        <p:nvSpPr>
          <p:cNvPr id="3" name="Inhaltsplatzhalter 2"/>
          <p:cNvSpPr>
            <a:spLocks noGrp="1"/>
          </p:cNvSpPr>
          <p:nvPr>
            <p:ph sz="half" idx="1"/>
          </p:nvPr>
        </p:nvSpPr>
        <p:spPr>
          <a:xfrm>
            <a:off x="495141" y="2794001"/>
            <a:ext cx="4373748" cy="3332163"/>
          </a:xfrm>
          <a:prstGeom prst="rect">
            <a:avLst/>
          </a:prstGeom>
        </p:spPr>
        <p:txBody>
          <a:bodyPr/>
          <a:lstStyle>
            <a:lvl1pPr>
              <a:defRPr sz="2800">
                <a:solidFill>
                  <a:schemeClr val="tx1">
                    <a:lumMod val="75000"/>
                    <a:lumOff val="25000"/>
                  </a:schemeClr>
                </a:solidFill>
                <a:latin typeface="Arial"/>
                <a:cs typeface="Arial"/>
              </a:defRPr>
            </a:lvl1pPr>
            <a:lvl2pPr>
              <a:defRPr sz="2400">
                <a:solidFill>
                  <a:schemeClr val="tx1">
                    <a:lumMod val="75000"/>
                    <a:lumOff val="25000"/>
                  </a:schemeClr>
                </a:solidFill>
                <a:latin typeface="Arial"/>
                <a:cs typeface="Arial"/>
              </a:defRPr>
            </a:lvl2pPr>
            <a:lvl3pPr>
              <a:defRPr sz="2000">
                <a:solidFill>
                  <a:schemeClr val="tx1">
                    <a:lumMod val="75000"/>
                    <a:lumOff val="25000"/>
                  </a:schemeClr>
                </a:solidFill>
                <a:latin typeface="Arial"/>
                <a:cs typeface="Arial"/>
              </a:defRPr>
            </a:lvl3pPr>
            <a:lvl4pPr>
              <a:defRPr sz="1800">
                <a:solidFill>
                  <a:schemeClr val="tx1">
                    <a:lumMod val="75000"/>
                    <a:lumOff val="25000"/>
                  </a:schemeClr>
                </a:solidFill>
                <a:latin typeface="Arial"/>
                <a:cs typeface="Arial"/>
              </a:defRPr>
            </a:lvl4pPr>
            <a:lvl5pPr>
              <a:defRPr sz="1800">
                <a:solidFill>
                  <a:schemeClr val="tx1">
                    <a:lumMod val="75000"/>
                    <a:lumOff val="25000"/>
                  </a:schemeClr>
                </a:solidFill>
                <a:latin typeface="Arial"/>
                <a:cs typeface="Arial"/>
              </a:defRPr>
            </a:lvl5pPr>
            <a:lvl6pPr>
              <a:defRPr sz="1800"/>
            </a:lvl6pPr>
            <a:lvl7pPr>
              <a:defRPr sz="1800"/>
            </a:lvl7pPr>
            <a:lvl8pPr>
              <a:defRPr sz="1800"/>
            </a:lvl8pPr>
            <a:lvl9pPr>
              <a:defRPr sz="1800"/>
            </a:lvl9p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4" name="Inhaltsplatzhalter 3"/>
          <p:cNvSpPr>
            <a:spLocks noGrp="1"/>
          </p:cNvSpPr>
          <p:nvPr>
            <p:ph sz="half" idx="2"/>
          </p:nvPr>
        </p:nvSpPr>
        <p:spPr>
          <a:xfrm>
            <a:off x="5033936" y="2794001"/>
            <a:ext cx="4373748" cy="3332163"/>
          </a:xfrm>
          <a:prstGeom prst="rect">
            <a:avLst/>
          </a:prstGeom>
        </p:spPr>
        <p:txBody>
          <a:bodyPr/>
          <a:lstStyle>
            <a:lvl1pPr>
              <a:defRPr sz="2800">
                <a:solidFill>
                  <a:schemeClr val="tx1">
                    <a:lumMod val="75000"/>
                    <a:lumOff val="25000"/>
                  </a:schemeClr>
                </a:solidFill>
                <a:latin typeface="Arial"/>
                <a:cs typeface="Arial"/>
              </a:defRPr>
            </a:lvl1pPr>
            <a:lvl2pPr>
              <a:defRPr sz="2400">
                <a:solidFill>
                  <a:schemeClr val="tx1">
                    <a:lumMod val="75000"/>
                    <a:lumOff val="25000"/>
                  </a:schemeClr>
                </a:solidFill>
                <a:latin typeface="Arial"/>
                <a:cs typeface="Arial"/>
              </a:defRPr>
            </a:lvl2pPr>
            <a:lvl3pPr>
              <a:defRPr sz="2000">
                <a:solidFill>
                  <a:schemeClr val="tx1">
                    <a:lumMod val="75000"/>
                    <a:lumOff val="25000"/>
                  </a:schemeClr>
                </a:solidFill>
                <a:latin typeface="Arial"/>
                <a:cs typeface="Arial"/>
              </a:defRPr>
            </a:lvl3pPr>
            <a:lvl4pPr>
              <a:defRPr sz="1800">
                <a:solidFill>
                  <a:schemeClr val="tx1">
                    <a:lumMod val="75000"/>
                    <a:lumOff val="25000"/>
                  </a:schemeClr>
                </a:solidFill>
                <a:latin typeface="Arial"/>
                <a:cs typeface="Arial"/>
              </a:defRPr>
            </a:lvl4pPr>
            <a:lvl5pPr>
              <a:defRPr sz="1800">
                <a:solidFill>
                  <a:schemeClr val="tx1">
                    <a:lumMod val="75000"/>
                    <a:lumOff val="25000"/>
                  </a:schemeClr>
                </a:solidFill>
                <a:latin typeface="Arial"/>
                <a:cs typeface="Arial"/>
              </a:defRPr>
            </a:lvl5pPr>
            <a:lvl6pPr>
              <a:defRPr sz="1800"/>
            </a:lvl6pPr>
            <a:lvl7pPr>
              <a:defRPr sz="1800"/>
            </a:lvl7pPr>
            <a:lvl8pPr>
              <a:defRPr sz="1800"/>
            </a:lvl8pPr>
            <a:lvl9pPr>
              <a:defRPr sz="1800"/>
            </a:lvl9pPr>
          </a:lstStyle>
          <a:p>
            <a:pPr lvl="0"/>
            <a:r>
              <a:rPr lang="de-AT" dirty="0" smtClean="0"/>
              <a:t>Mastertextformat bearbeiten</a:t>
            </a:r>
          </a:p>
          <a:p>
            <a:pPr lvl="1"/>
            <a:r>
              <a:rPr lang="de-AT" dirty="0" smtClean="0"/>
              <a:t>Zweite Ebene</a:t>
            </a:r>
          </a:p>
          <a:p>
            <a:pPr lvl="2"/>
            <a:r>
              <a:rPr lang="de-AT" dirty="0" smtClean="0"/>
              <a:t>Dritte Ebene</a:t>
            </a:r>
          </a:p>
          <a:p>
            <a:pPr lvl="3"/>
            <a:r>
              <a:rPr lang="de-AT" dirty="0" smtClean="0"/>
              <a:t>Vierte Ebene</a:t>
            </a:r>
          </a:p>
          <a:p>
            <a:pPr lvl="4"/>
            <a:r>
              <a:rPr lang="de-AT" dirty="0" smtClean="0"/>
              <a:t>Fünfte Ebene</a:t>
            </a:r>
            <a:endParaRPr lang="de-DE" dirty="0"/>
          </a:p>
        </p:txBody>
      </p:sp>
    </p:spTree>
    <p:extLst>
      <p:ext uri="{BB962C8B-B14F-4D97-AF65-F5344CB8AC3E}">
        <p14:creationId xmlns:p14="http://schemas.microsoft.com/office/powerpoint/2010/main" xmlns="" val="921489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638" y="4406900"/>
            <a:ext cx="8416925" cy="1362075"/>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82638" y="2906713"/>
            <a:ext cx="841692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95141" y="1535113"/>
            <a:ext cx="4375467" cy="639762"/>
          </a:xfrm>
          <a:prstGeom prst="rect">
            <a:avLst/>
          </a:prstGeom>
        </p:spPr>
        <p:txBody>
          <a:bodyPr anchor="b"/>
          <a:lstStyle>
            <a:lvl1pPr marL="0" indent="0">
              <a:buNone/>
              <a:defRPr sz="2200" b="1">
                <a:solidFill>
                  <a:schemeClr val="tx1">
                    <a:lumMod val="75000"/>
                    <a:lumOff val="25000"/>
                  </a:schemeClr>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AT" dirty="0" smtClean="0"/>
              <a:t>Mastertextformat bearbeiten</a:t>
            </a:r>
          </a:p>
        </p:txBody>
      </p:sp>
      <p:sp>
        <p:nvSpPr>
          <p:cNvPr id="4" name="Inhaltsplatzhalter 3"/>
          <p:cNvSpPr>
            <a:spLocks noGrp="1"/>
          </p:cNvSpPr>
          <p:nvPr>
            <p:ph sz="half" idx="2"/>
          </p:nvPr>
        </p:nvSpPr>
        <p:spPr>
          <a:xfrm>
            <a:off x="495141" y="2174875"/>
            <a:ext cx="4375467" cy="3951288"/>
          </a:xfrm>
          <a:prstGeom prst="rect">
            <a:avLst/>
          </a:prstGeom>
        </p:spPr>
        <p:txBody>
          <a:bodyPr/>
          <a:lstStyle>
            <a:lvl1pPr>
              <a:defRPr sz="2400">
                <a:solidFill>
                  <a:schemeClr val="tx1">
                    <a:lumMod val="75000"/>
                    <a:lumOff val="25000"/>
                  </a:schemeClr>
                </a:solidFill>
                <a:latin typeface="Arial"/>
                <a:cs typeface="Arial"/>
              </a:defRPr>
            </a:lvl1pPr>
            <a:lvl2pPr>
              <a:defRPr sz="2000">
                <a:solidFill>
                  <a:schemeClr val="tx1">
                    <a:lumMod val="75000"/>
                    <a:lumOff val="25000"/>
                  </a:schemeClr>
                </a:solidFill>
                <a:latin typeface="Arial"/>
                <a:cs typeface="Arial"/>
              </a:defRPr>
            </a:lvl2pPr>
            <a:lvl3pPr>
              <a:defRPr sz="1800">
                <a:solidFill>
                  <a:schemeClr val="tx1">
                    <a:lumMod val="75000"/>
                    <a:lumOff val="25000"/>
                  </a:schemeClr>
                </a:solidFill>
                <a:latin typeface="Arial"/>
                <a:cs typeface="Arial"/>
              </a:defRPr>
            </a:lvl3pPr>
            <a:lvl4pPr>
              <a:defRPr sz="1600">
                <a:solidFill>
                  <a:schemeClr val="tx1">
                    <a:lumMod val="75000"/>
                    <a:lumOff val="25000"/>
                  </a:schemeClr>
                </a:solidFill>
                <a:latin typeface="Arial"/>
                <a:cs typeface="Arial"/>
              </a:defRPr>
            </a:lvl4pPr>
            <a:lvl5pPr>
              <a:defRPr sz="1600">
                <a:solidFill>
                  <a:schemeClr val="tx1">
                    <a:lumMod val="75000"/>
                    <a:lumOff val="25000"/>
                  </a:schemeClr>
                </a:solidFill>
                <a:latin typeface="Arial"/>
                <a:cs typeface="Arial"/>
              </a:defRPr>
            </a:lvl5pPr>
            <a:lvl6pPr>
              <a:defRPr sz="1600"/>
            </a:lvl6pPr>
            <a:lvl7pPr>
              <a:defRPr sz="1600"/>
            </a:lvl7pPr>
            <a:lvl8pPr>
              <a:defRPr sz="1600"/>
            </a:lvl8pPr>
            <a:lvl9pPr>
              <a:defRPr sz="1600"/>
            </a:lvl9pPr>
          </a:lstStyle>
          <a:p>
            <a:pPr lvl="0"/>
            <a:r>
              <a:rPr lang="de-AT" dirty="0" smtClean="0"/>
              <a:t>Mastertextformat bearbeiten</a:t>
            </a:r>
          </a:p>
          <a:p>
            <a:pPr lvl="1"/>
            <a:r>
              <a:rPr lang="de-AT" dirty="0" smtClean="0"/>
              <a:t>Zweite Ebene</a:t>
            </a:r>
          </a:p>
          <a:p>
            <a:pPr lvl="2"/>
            <a:r>
              <a:rPr lang="de-AT" dirty="0" smtClean="0"/>
              <a:t>Dritte Ebene</a:t>
            </a:r>
          </a:p>
          <a:p>
            <a:pPr lvl="3"/>
            <a:r>
              <a:rPr lang="de-AT" dirty="0" smtClean="0"/>
              <a:t>Vierte Ebene</a:t>
            </a:r>
          </a:p>
          <a:p>
            <a:pPr lvl="4"/>
            <a:r>
              <a:rPr lang="de-AT" dirty="0" smtClean="0"/>
              <a:t>Fünfte Ebene</a:t>
            </a:r>
            <a:endParaRPr lang="de-DE" dirty="0"/>
          </a:p>
        </p:txBody>
      </p:sp>
      <p:sp>
        <p:nvSpPr>
          <p:cNvPr id="5" name="Textplatzhalter 4"/>
          <p:cNvSpPr>
            <a:spLocks noGrp="1"/>
          </p:cNvSpPr>
          <p:nvPr>
            <p:ph type="body" sz="quarter" idx="3"/>
          </p:nvPr>
        </p:nvSpPr>
        <p:spPr>
          <a:xfrm>
            <a:off x="5030498" y="1535113"/>
            <a:ext cx="4377186" cy="639762"/>
          </a:xfrm>
          <a:prstGeom prst="rect">
            <a:avLst/>
          </a:prstGeom>
        </p:spPr>
        <p:txBody>
          <a:bodyPr anchor="b"/>
          <a:lstStyle>
            <a:lvl1pPr marL="0" indent="0">
              <a:buNone/>
              <a:defRPr sz="2200" b="1">
                <a:solidFill>
                  <a:schemeClr val="tx1">
                    <a:lumMod val="75000"/>
                    <a:lumOff val="25000"/>
                  </a:schemeClr>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AT" dirty="0" smtClean="0"/>
              <a:t>Mastertextformat bearbeiten</a:t>
            </a:r>
          </a:p>
        </p:txBody>
      </p:sp>
      <p:sp>
        <p:nvSpPr>
          <p:cNvPr id="6" name="Inhaltsplatzhalter 5"/>
          <p:cNvSpPr>
            <a:spLocks noGrp="1"/>
          </p:cNvSpPr>
          <p:nvPr>
            <p:ph sz="quarter" idx="4"/>
          </p:nvPr>
        </p:nvSpPr>
        <p:spPr>
          <a:xfrm>
            <a:off x="5030498" y="2174875"/>
            <a:ext cx="4377186" cy="3951288"/>
          </a:xfrm>
          <a:prstGeom prst="rect">
            <a:avLst/>
          </a:prstGeom>
        </p:spPr>
        <p:txBody>
          <a:bodyPr/>
          <a:lstStyle>
            <a:lvl1pPr>
              <a:defRPr sz="2400">
                <a:solidFill>
                  <a:schemeClr val="tx1">
                    <a:lumMod val="75000"/>
                    <a:lumOff val="25000"/>
                  </a:schemeClr>
                </a:solidFill>
                <a:latin typeface="Arial"/>
                <a:cs typeface="Arial"/>
              </a:defRPr>
            </a:lvl1pPr>
            <a:lvl2pPr>
              <a:defRPr sz="2000">
                <a:solidFill>
                  <a:schemeClr val="tx1">
                    <a:lumMod val="75000"/>
                    <a:lumOff val="25000"/>
                  </a:schemeClr>
                </a:solidFill>
                <a:latin typeface="Arial"/>
                <a:cs typeface="Arial"/>
              </a:defRPr>
            </a:lvl2pPr>
            <a:lvl3pPr>
              <a:defRPr sz="1800">
                <a:solidFill>
                  <a:schemeClr val="tx1">
                    <a:lumMod val="75000"/>
                    <a:lumOff val="25000"/>
                  </a:schemeClr>
                </a:solidFill>
                <a:latin typeface="Arial"/>
                <a:cs typeface="Arial"/>
              </a:defRPr>
            </a:lvl3pPr>
            <a:lvl4pPr>
              <a:defRPr sz="1600">
                <a:solidFill>
                  <a:schemeClr val="tx1">
                    <a:lumMod val="75000"/>
                    <a:lumOff val="25000"/>
                  </a:schemeClr>
                </a:solidFill>
                <a:latin typeface="Arial"/>
                <a:cs typeface="Arial"/>
              </a:defRPr>
            </a:lvl4pPr>
            <a:lvl5pPr>
              <a:defRPr sz="1600">
                <a:solidFill>
                  <a:schemeClr val="tx1">
                    <a:lumMod val="75000"/>
                    <a:lumOff val="25000"/>
                  </a:schemeClr>
                </a:solidFill>
                <a:latin typeface="Arial"/>
                <a:cs typeface="Arial"/>
              </a:defRPr>
            </a:lvl5pPr>
            <a:lvl6pPr>
              <a:defRPr sz="1600"/>
            </a:lvl6pPr>
            <a:lvl7pPr>
              <a:defRPr sz="1600"/>
            </a:lvl7pPr>
            <a:lvl8pPr>
              <a:defRPr sz="1600"/>
            </a:lvl8pPr>
            <a:lvl9pPr>
              <a:defRPr sz="1600"/>
            </a:lvl9pPr>
          </a:lstStyle>
          <a:p>
            <a:pPr lvl="0"/>
            <a:r>
              <a:rPr lang="de-AT" dirty="0" smtClean="0"/>
              <a:t>Mastertextformat bearbeiten</a:t>
            </a:r>
          </a:p>
          <a:p>
            <a:pPr lvl="1"/>
            <a:r>
              <a:rPr lang="de-AT" dirty="0" smtClean="0"/>
              <a:t>Zweite Ebene</a:t>
            </a:r>
          </a:p>
          <a:p>
            <a:pPr lvl="2"/>
            <a:r>
              <a:rPr lang="de-AT" dirty="0" smtClean="0"/>
              <a:t>Dritte Ebene</a:t>
            </a:r>
          </a:p>
          <a:p>
            <a:pPr lvl="3"/>
            <a:r>
              <a:rPr lang="de-AT" dirty="0" smtClean="0"/>
              <a:t>Vierte Ebene</a:t>
            </a:r>
          </a:p>
          <a:p>
            <a:pPr lvl="4"/>
            <a:r>
              <a:rPr lang="de-AT" dirty="0" smtClean="0"/>
              <a:t>Fünfte Ebene</a:t>
            </a:r>
            <a:endParaRPr lang="de-DE" dirty="0"/>
          </a:p>
        </p:txBody>
      </p:sp>
    </p:spTree>
    <p:extLst>
      <p:ext uri="{BB962C8B-B14F-4D97-AF65-F5344CB8AC3E}">
        <p14:creationId xmlns:p14="http://schemas.microsoft.com/office/powerpoint/2010/main" xmlns="" val="35915096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255" y="4406901"/>
            <a:ext cx="8417401" cy="1362075"/>
          </a:xfrm>
          <a:prstGeom prst="rect">
            <a:avLst/>
          </a:prstGeom>
        </p:spPr>
        <p:txBody>
          <a:bodyPr anchor="t"/>
          <a:lstStyle>
            <a:lvl1pPr algn="l">
              <a:defRPr sz="3200" b="1" cap="all">
                <a:solidFill>
                  <a:schemeClr val="tx1">
                    <a:lumMod val="75000"/>
                    <a:lumOff val="25000"/>
                  </a:schemeClr>
                </a:solidFill>
                <a:latin typeface="Arial"/>
                <a:cs typeface="Arial"/>
              </a:defRPr>
            </a:lvl1pPr>
          </a:lstStyle>
          <a:p>
            <a:r>
              <a:rPr lang="de-AT" dirty="0" smtClean="0"/>
              <a:t>Mastertitelformat bearbeiten</a:t>
            </a:r>
            <a:endParaRPr lang="de-DE" dirty="0"/>
          </a:p>
        </p:txBody>
      </p:sp>
      <p:sp>
        <p:nvSpPr>
          <p:cNvPr id="3" name="Textplatzhalter 2"/>
          <p:cNvSpPr>
            <a:spLocks noGrp="1"/>
          </p:cNvSpPr>
          <p:nvPr>
            <p:ph type="body" idx="1"/>
          </p:nvPr>
        </p:nvSpPr>
        <p:spPr>
          <a:xfrm>
            <a:off x="782255" y="2906713"/>
            <a:ext cx="8417401" cy="1500187"/>
          </a:xfrm>
          <a:prstGeom prst="rect">
            <a:avLst/>
          </a:prstGeom>
        </p:spPr>
        <p:txBody>
          <a:bodyPr anchor="b"/>
          <a:lstStyle>
            <a:lvl1pPr marL="0" indent="0">
              <a:buNone/>
              <a:defRPr sz="2000">
                <a:solidFill>
                  <a:schemeClr val="tx1">
                    <a:lumMod val="75000"/>
                    <a:lumOff val="2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AT" dirty="0" smtClean="0"/>
              <a:t>Mastertextformat bearbeiten</a:t>
            </a:r>
          </a:p>
        </p:txBody>
      </p:sp>
    </p:spTree>
    <p:extLst>
      <p:ext uri="{BB962C8B-B14F-4D97-AF65-F5344CB8AC3E}">
        <p14:creationId xmlns:p14="http://schemas.microsoft.com/office/powerpoint/2010/main" xmlns="" val="788380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495141" y="2385082"/>
            <a:ext cx="4375467" cy="3745952"/>
          </a:xfrm>
          <a:prstGeom prst="rect">
            <a:avLst/>
          </a:prstGeom>
        </p:spPr>
        <p:txBody>
          <a:bodyPr/>
          <a:lstStyle>
            <a:lvl1pPr>
              <a:defRPr sz="2400">
                <a:solidFill>
                  <a:schemeClr val="tx1">
                    <a:lumMod val="75000"/>
                    <a:lumOff val="25000"/>
                  </a:schemeClr>
                </a:solidFill>
                <a:latin typeface="Arial"/>
                <a:cs typeface="Arial"/>
              </a:defRPr>
            </a:lvl1pPr>
            <a:lvl2pPr>
              <a:defRPr sz="2000">
                <a:solidFill>
                  <a:schemeClr val="tx1">
                    <a:lumMod val="75000"/>
                    <a:lumOff val="25000"/>
                  </a:schemeClr>
                </a:solidFill>
                <a:latin typeface="Arial"/>
                <a:cs typeface="Arial"/>
              </a:defRPr>
            </a:lvl2pPr>
            <a:lvl3pPr>
              <a:defRPr sz="1800">
                <a:solidFill>
                  <a:schemeClr val="tx1">
                    <a:lumMod val="75000"/>
                    <a:lumOff val="25000"/>
                  </a:schemeClr>
                </a:solidFill>
                <a:latin typeface="Arial"/>
                <a:cs typeface="Arial"/>
              </a:defRPr>
            </a:lvl3pPr>
            <a:lvl4pPr>
              <a:defRPr sz="1600">
                <a:solidFill>
                  <a:schemeClr val="tx1">
                    <a:lumMod val="75000"/>
                    <a:lumOff val="25000"/>
                  </a:schemeClr>
                </a:solidFill>
                <a:latin typeface="Arial"/>
                <a:cs typeface="Arial"/>
              </a:defRPr>
            </a:lvl4pPr>
            <a:lvl5pPr>
              <a:defRPr sz="1600">
                <a:solidFill>
                  <a:schemeClr val="tx1">
                    <a:lumMod val="75000"/>
                    <a:lumOff val="25000"/>
                  </a:schemeClr>
                </a:solidFill>
                <a:latin typeface="Arial"/>
                <a:cs typeface="Arial"/>
              </a:defRPr>
            </a:lvl5pPr>
            <a:lvl6pPr>
              <a:defRPr sz="1600"/>
            </a:lvl6pPr>
            <a:lvl7pPr>
              <a:defRPr sz="1600"/>
            </a:lvl7pPr>
            <a:lvl8pPr>
              <a:defRPr sz="1600"/>
            </a:lvl8pPr>
            <a:lvl9pPr>
              <a:defRPr sz="1600"/>
            </a:lvl9pPr>
          </a:lstStyle>
          <a:p>
            <a:pPr lvl="0"/>
            <a:r>
              <a:rPr lang="de-AT" dirty="0" smtClean="0"/>
              <a:t>Mastertextformat bearbeiten</a:t>
            </a:r>
          </a:p>
          <a:p>
            <a:pPr lvl="1"/>
            <a:r>
              <a:rPr lang="de-AT" dirty="0" smtClean="0"/>
              <a:t>Zweite Ebene</a:t>
            </a:r>
          </a:p>
          <a:p>
            <a:pPr lvl="2"/>
            <a:r>
              <a:rPr lang="de-AT" dirty="0" smtClean="0"/>
              <a:t>Dritte Ebene</a:t>
            </a:r>
          </a:p>
          <a:p>
            <a:pPr lvl="3"/>
            <a:r>
              <a:rPr lang="de-AT" dirty="0" smtClean="0"/>
              <a:t>Vierte Ebene</a:t>
            </a:r>
          </a:p>
          <a:p>
            <a:pPr lvl="4"/>
            <a:r>
              <a:rPr lang="de-AT" dirty="0" smtClean="0"/>
              <a:t>Fünfte Ebene</a:t>
            </a:r>
            <a:endParaRPr lang="de-DE" dirty="0"/>
          </a:p>
        </p:txBody>
      </p:sp>
      <p:sp>
        <p:nvSpPr>
          <p:cNvPr id="6" name="Inhaltsplatzhalter 5"/>
          <p:cNvSpPr>
            <a:spLocks noGrp="1"/>
          </p:cNvSpPr>
          <p:nvPr>
            <p:ph sz="quarter" idx="4"/>
          </p:nvPr>
        </p:nvSpPr>
        <p:spPr>
          <a:xfrm>
            <a:off x="5030498" y="2385082"/>
            <a:ext cx="4377186" cy="3745952"/>
          </a:xfrm>
          <a:prstGeom prst="rect">
            <a:avLst/>
          </a:prstGeom>
        </p:spPr>
        <p:txBody>
          <a:bodyPr/>
          <a:lstStyle>
            <a:lvl1pPr>
              <a:defRPr sz="2400">
                <a:solidFill>
                  <a:schemeClr val="tx1">
                    <a:lumMod val="75000"/>
                    <a:lumOff val="25000"/>
                  </a:schemeClr>
                </a:solidFill>
                <a:latin typeface="Arial"/>
                <a:cs typeface="Arial"/>
              </a:defRPr>
            </a:lvl1pPr>
            <a:lvl2pPr>
              <a:defRPr sz="2000">
                <a:solidFill>
                  <a:schemeClr val="tx1">
                    <a:lumMod val="75000"/>
                    <a:lumOff val="25000"/>
                  </a:schemeClr>
                </a:solidFill>
                <a:latin typeface="Arial"/>
                <a:cs typeface="Arial"/>
              </a:defRPr>
            </a:lvl2pPr>
            <a:lvl3pPr>
              <a:defRPr sz="1800">
                <a:solidFill>
                  <a:schemeClr val="tx1">
                    <a:lumMod val="75000"/>
                    <a:lumOff val="25000"/>
                  </a:schemeClr>
                </a:solidFill>
                <a:latin typeface="Arial"/>
                <a:cs typeface="Arial"/>
              </a:defRPr>
            </a:lvl3pPr>
            <a:lvl4pPr>
              <a:defRPr sz="1600">
                <a:solidFill>
                  <a:schemeClr val="tx1">
                    <a:lumMod val="75000"/>
                    <a:lumOff val="25000"/>
                  </a:schemeClr>
                </a:solidFill>
                <a:latin typeface="Arial"/>
                <a:cs typeface="Arial"/>
              </a:defRPr>
            </a:lvl4pPr>
            <a:lvl5pPr>
              <a:defRPr sz="1600">
                <a:solidFill>
                  <a:schemeClr val="tx1">
                    <a:lumMod val="75000"/>
                    <a:lumOff val="25000"/>
                  </a:schemeClr>
                </a:solidFill>
                <a:latin typeface="Arial"/>
                <a:cs typeface="Arial"/>
              </a:defRPr>
            </a:lvl5pPr>
            <a:lvl6pPr>
              <a:defRPr sz="1600"/>
            </a:lvl6pPr>
            <a:lvl7pPr>
              <a:defRPr sz="1600"/>
            </a:lvl7pPr>
            <a:lvl8pPr>
              <a:defRPr sz="1600"/>
            </a:lvl8pPr>
            <a:lvl9pPr>
              <a:defRPr sz="1600"/>
            </a:lvl9pPr>
          </a:lstStyle>
          <a:p>
            <a:pPr lvl="0"/>
            <a:r>
              <a:rPr lang="de-AT" dirty="0" smtClean="0"/>
              <a:t>Mastertextformat bearbeiten</a:t>
            </a:r>
          </a:p>
          <a:p>
            <a:pPr lvl="1"/>
            <a:r>
              <a:rPr lang="de-AT" dirty="0" smtClean="0"/>
              <a:t>Zweite Ebene</a:t>
            </a:r>
          </a:p>
          <a:p>
            <a:pPr lvl="2"/>
            <a:r>
              <a:rPr lang="de-AT" dirty="0" smtClean="0"/>
              <a:t>Dritte Ebene</a:t>
            </a:r>
          </a:p>
          <a:p>
            <a:pPr lvl="3"/>
            <a:r>
              <a:rPr lang="de-AT" dirty="0" smtClean="0"/>
              <a:t>Vierte Ebene</a:t>
            </a:r>
          </a:p>
          <a:p>
            <a:pPr lvl="4"/>
            <a:r>
              <a:rPr lang="de-AT" dirty="0" smtClean="0"/>
              <a:t>Fünfte Ebene</a:t>
            </a:r>
            <a:endParaRPr lang="de-DE" dirty="0"/>
          </a:p>
        </p:txBody>
      </p:sp>
      <p:sp>
        <p:nvSpPr>
          <p:cNvPr id="7" name="Titel 1"/>
          <p:cNvSpPr>
            <a:spLocks noGrp="1"/>
          </p:cNvSpPr>
          <p:nvPr>
            <p:ph type="title"/>
          </p:nvPr>
        </p:nvSpPr>
        <p:spPr>
          <a:xfrm>
            <a:off x="495141" y="1445395"/>
            <a:ext cx="8912543" cy="777566"/>
          </a:xfrm>
          <a:prstGeom prst="rect">
            <a:avLst/>
          </a:prstGeom>
        </p:spPr>
        <p:txBody>
          <a:bodyPr/>
          <a:lstStyle>
            <a:lvl1pPr>
              <a:defRPr>
                <a:solidFill>
                  <a:schemeClr val="tx1">
                    <a:lumMod val="75000"/>
                    <a:lumOff val="25000"/>
                  </a:schemeClr>
                </a:solidFill>
                <a:latin typeface="Arial"/>
                <a:cs typeface="Arial"/>
              </a:defRPr>
            </a:lvl1pPr>
          </a:lstStyle>
          <a:p>
            <a:r>
              <a:rPr lang="de-AT" dirty="0" smtClean="0"/>
              <a:t>Mastertitelformat bearbeiten</a:t>
            </a:r>
            <a:endParaRPr lang="de-DE" dirty="0"/>
          </a:p>
        </p:txBody>
      </p:sp>
    </p:spTree>
    <p:extLst>
      <p:ext uri="{BB962C8B-B14F-4D97-AF65-F5344CB8AC3E}">
        <p14:creationId xmlns:p14="http://schemas.microsoft.com/office/powerpoint/2010/main" xmlns="" val="11800951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95141" y="1416379"/>
            <a:ext cx="8912543" cy="860862"/>
          </a:xfrm>
          <a:prstGeom prst="rect">
            <a:avLst/>
          </a:prstGeom>
        </p:spPr>
        <p:txBody>
          <a:bodyPr/>
          <a:lstStyle>
            <a:lvl1pPr>
              <a:defRPr>
                <a:solidFill>
                  <a:schemeClr val="tx1">
                    <a:lumMod val="75000"/>
                    <a:lumOff val="25000"/>
                  </a:schemeClr>
                </a:solidFill>
                <a:latin typeface="Arial"/>
                <a:cs typeface="Arial"/>
              </a:defRPr>
            </a:lvl1pPr>
          </a:lstStyle>
          <a:p>
            <a:r>
              <a:rPr lang="de-AT" dirty="0" smtClean="0"/>
              <a:t>Mastertitelformat bearbeiten</a:t>
            </a:r>
            <a:endParaRPr lang="de-DE" dirty="0"/>
          </a:p>
        </p:txBody>
      </p:sp>
    </p:spTree>
    <p:extLst>
      <p:ext uri="{BB962C8B-B14F-4D97-AF65-F5344CB8AC3E}">
        <p14:creationId xmlns:p14="http://schemas.microsoft.com/office/powerpoint/2010/main" xmlns="" val="13868632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95142" y="1550277"/>
            <a:ext cx="3257961" cy="743169"/>
          </a:xfrm>
          <a:prstGeom prst="rect">
            <a:avLst/>
          </a:prstGeom>
        </p:spPr>
        <p:txBody>
          <a:bodyPr anchor="b"/>
          <a:lstStyle>
            <a:lvl1pPr algn="l">
              <a:defRPr sz="1800" b="1">
                <a:solidFill>
                  <a:schemeClr val="tx1">
                    <a:lumMod val="75000"/>
                    <a:lumOff val="25000"/>
                  </a:schemeClr>
                </a:solidFill>
                <a:latin typeface="Arial"/>
                <a:cs typeface="Arial"/>
              </a:defRPr>
            </a:lvl1pPr>
          </a:lstStyle>
          <a:p>
            <a:r>
              <a:rPr lang="de-AT" dirty="0" smtClean="0"/>
              <a:t>Mastertitelformat bearbeiten</a:t>
            </a:r>
            <a:endParaRPr lang="de-DE" dirty="0"/>
          </a:p>
        </p:txBody>
      </p:sp>
      <p:sp>
        <p:nvSpPr>
          <p:cNvPr id="3" name="Inhaltsplatzhalter 2"/>
          <p:cNvSpPr>
            <a:spLocks noGrp="1"/>
          </p:cNvSpPr>
          <p:nvPr>
            <p:ph idx="1"/>
          </p:nvPr>
        </p:nvSpPr>
        <p:spPr>
          <a:xfrm>
            <a:off x="3871730" y="1550277"/>
            <a:ext cx="5535954" cy="4575887"/>
          </a:xfrm>
          <a:prstGeom prst="rect">
            <a:avLst/>
          </a:prstGeom>
        </p:spPr>
        <p:txBody>
          <a:bodyPr/>
          <a:lstStyle>
            <a:lvl1pPr>
              <a:defRPr sz="3200">
                <a:solidFill>
                  <a:schemeClr val="tx1">
                    <a:lumMod val="75000"/>
                    <a:lumOff val="25000"/>
                  </a:schemeClr>
                </a:solidFill>
                <a:latin typeface="Arial"/>
                <a:cs typeface="Arial"/>
              </a:defRPr>
            </a:lvl1pPr>
            <a:lvl2pPr>
              <a:defRPr sz="2800">
                <a:solidFill>
                  <a:schemeClr val="tx1">
                    <a:lumMod val="75000"/>
                    <a:lumOff val="25000"/>
                  </a:schemeClr>
                </a:solidFill>
                <a:latin typeface="Arial"/>
                <a:cs typeface="Arial"/>
              </a:defRPr>
            </a:lvl2pPr>
            <a:lvl3pPr>
              <a:defRPr sz="2400">
                <a:solidFill>
                  <a:schemeClr val="tx1">
                    <a:lumMod val="75000"/>
                    <a:lumOff val="25000"/>
                  </a:schemeClr>
                </a:solidFill>
                <a:latin typeface="Arial"/>
                <a:cs typeface="Arial"/>
              </a:defRPr>
            </a:lvl3pPr>
            <a:lvl4pPr>
              <a:defRPr sz="2000">
                <a:solidFill>
                  <a:schemeClr val="tx1">
                    <a:lumMod val="75000"/>
                    <a:lumOff val="25000"/>
                  </a:schemeClr>
                </a:solidFill>
                <a:latin typeface="Arial"/>
                <a:cs typeface="Arial"/>
              </a:defRPr>
            </a:lvl4pPr>
            <a:lvl5pPr>
              <a:defRPr sz="2000">
                <a:solidFill>
                  <a:schemeClr val="tx1">
                    <a:lumMod val="75000"/>
                    <a:lumOff val="25000"/>
                  </a:schemeClr>
                </a:solidFill>
                <a:latin typeface="Arial"/>
                <a:cs typeface="Arial"/>
              </a:defRPr>
            </a:lvl5pPr>
            <a:lvl6pPr>
              <a:defRPr sz="2000"/>
            </a:lvl6pPr>
            <a:lvl7pPr>
              <a:defRPr sz="2000"/>
            </a:lvl7pPr>
            <a:lvl8pPr>
              <a:defRPr sz="2000"/>
            </a:lvl8pPr>
            <a:lvl9pPr>
              <a:defRPr sz="2000"/>
            </a:lvl9pPr>
          </a:lstStyle>
          <a:p>
            <a:pPr lvl="0"/>
            <a:r>
              <a:rPr lang="de-AT" dirty="0" smtClean="0"/>
              <a:t>Mastertextformat bearbeiten</a:t>
            </a:r>
          </a:p>
          <a:p>
            <a:pPr lvl="1"/>
            <a:r>
              <a:rPr lang="de-AT" dirty="0" smtClean="0"/>
              <a:t>Zweite Ebene</a:t>
            </a:r>
          </a:p>
          <a:p>
            <a:pPr lvl="2"/>
            <a:r>
              <a:rPr lang="de-AT" dirty="0" smtClean="0"/>
              <a:t>Dritte Ebene</a:t>
            </a:r>
          </a:p>
          <a:p>
            <a:pPr lvl="3"/>
            <a:r>
              <a:rPr lang="de-AT" dirty="0" smtClean="0"/>
              <a:t>Vierte Ebene</a:t>
            </a:r>
          </a:p>
          <a:p>
            <a:pPr lvl="4"/>
            <a:r>
              <a:rPr lang="de-AT" dirty="0" smtClean="0"/>
              <a:t>Fünfte Ebene</a:t>
            </a:r>
            <a:endParaRPr lang="de-DE" dirty="0"/>
          </a:p>
        </p:txBody>
      </p:sp>
      <p:sp>
        <p:nvSpPr>
          <p:cNvPr id="4" name="Textplatzhalter 3"/>
          <p:cNvSpPr>
            <a:spLocks noGrp="1"/>
          </p:cNvSpPr>
          <p:nvPr>
            <p:ph type="body" sz="half" idx="2"/>
          </p:nvPr>
        </p:nvSpPr>
        <p:spPr>
          <a:xfrm>
            <a:off x="495142" y="2293445"/>
            <a:ext cx="3257961" cy="3832718"/>
          </a:xfrm>
          <a:prstGeom prst="rect">
            <a:avLst/>
          </a:prstGeom>
        </p:spPr>
        <p:txBody>
          <a:bodyPr/>
          <a:lstStyle>
            <a:lvl1pPr marL="0" indent="0">
              <a:buNone/>
              <a:defRPr sz="1400">
                <a:solidFill>
                  <a:schemeClr val="tx1">
                    <a:lumMod val="75000"/>
                    <a:lumOff val="25000"/>
                  </a:schemeClr>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AT" dirty="0" smtClean="0"/>
              <a:t>Mastertextformat bearbeiten</a:t>
            </a:r>
          </a:p>
        </p:txBody>
      </p:sp>
    </p:spTree>
    <p:extLst>
      <p:ext uri="{BB962C8B-B14F-4D97-AF65-F5344CB8AC3E}">
        <p14:creationId xmlns:p14="http://schemas.microsoft.com/office/powerpoint/2010/main" xmlns="" val="17722148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941023" y="5219289"/>
            <a:ext cx="5941695" cy="296097"/>
          </a:xfrm>
          <a:prstGeom prst="rect">
            <a:avLst/>
          </a:prstGeom>
        </p:spPr>
        <p:txBody>
          <a:bodyPr anchor="b"/>
          <a:lstStyle>
            <a:lvl1pPr algn="l">
              <a:defRPr sz="2000" b="1">
                <a:solidFill>
                  <a:schemeClr val="tx1">
                    <a:lumMod val="75000"/>
                    <a:lumOff val="25000"/>
                  </a:schemeClr>
                </a:solidFill>
                <a:latin typeface="Arial"/>
                <a:cs typeface="Arial"/>
              </a:defRPr>
            </a:lvl1pPr>
          </a:lstStyle>
          <a:p>
            <a:r>
              <a:rPr lang="de-AT" smtClean="0"/>
              <a:t>Mastertitelformat bearbeiten</a:t>
            </a:r>
            <a:endParaRPr lang="de-DE"/>
          </a:p>
        </p:txBody>
      </p:sp>
      <p:sp>
        <p:nvSpPr>
          <p:cNvPr id="3" name="Bildplatzhalter 2"/>
          <p:cNvSpPr>
            <a:spLocks noGrp="1"/>
          </p:cNvSpPr>
          <p:nvPr>
            <p:ph type="pic" idx="1"/>
          </p:nvPr>
        </p:nvSpPr>
        <p:spPr>
          <a:xfrm>
            <a:off x="495141" y="1506483"/>
            <a:ext cx="9075692" cy="3221092"/>
          </a:xfrm>
          <a:prstGeom prst="rect">
            <a:avLst/>
          </a:prstGeom>
        </p:spPr>
        <p:txBody>
          <a:bodyPr/>
          <a:lstStyle>
            <a:lvl1pPr marL="0" indent="0">
              <a:buNone/>
              <a:defRPr sz="3200">
                <a:solidFill>
                  <a:schemeClr val="tx1">
                    <a:lumMod val="75000"/>
                    <a:lumOff val="25000"/>
                  </a:schemeClr>
                </a:solidFill>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941023" y="5533752"/>
            <a:ext cx="5941695" cy="562248"/>
          </a:xfrm>
          <a:prstGeom prst="rect">
            <a:avLst/>
          </a:prstGeom>
        </p:spPr>
        <p:txBody>
          <a:bodyPr/>
          <a:lstStyle>
            <a:lvl1pPr marL="0" indent="0">
              <a:buNone/>
              <a:defRPr sz="1400">
                <a:solidFill>
                  <a:schemeClr val="tx1">
                    <a:lumMod val="75000"/>
                    <a:lumOff val="25000"/>
                  </a:schemeClr>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AT" smtClean="0"/>
              <a:t>Mastertextformat bearbeiten</a:t>
            </a:r>
          </a:p>
        </p:txBody>
      </p:sp>
    </p:spTree>
    <p:extLst>
      <p:ext uri="{BB962C8B-B14F-4D97-AF65-F5344CB8AC3E}">
        <p14:creationId xmlns:p14="http://schemas.microsoft.com/office/powerpoint/2010/main" xmlns="" val="33123827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8510610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cSld name="Diapositiva titolo">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742712" y="2130426"/>
            <a:ext cx="8417401" cy="1470025"/>
          </a:xfrm>
          <a:prstGeom prst="rect">
            <a:avLst/>
          </a:prstGeom>
        </p:spPr>
        <p:txBody>
          <a:bodyPr/>
          <a:lstStyle>
            <a:lvl1pPr>
              <a:defRPr i="1"/>
            </a:lvl1pPr>
          </a:lstStyle>
          <a:p>
            <a:r>
              <a:rPr lang="en-US"/>
              <a:t>Titelmasterformat durch Klicken bearbeiten</a:t>
            </a:r>
          </a:p>
        </p:txBody>
      </p:sp>
      <p:sp>
        <p:nvSpPr>
          <p:cNvPr id="7171" name="Rectangle 3"/>
          <p:cNvSpPr>
            <a:spLocks noGrp="1" noChangeArrowheads="1"/>
          </p:cNvSpPr>
          <p:nvPr>
            <p:ph type="subTitle" idx="1"/>
          </p:nvPr>
        </p:nvSpPr>
        <p:spPr>
          <a:xfrm>
            <a:off x="1485424" y="3886200"/>
            <a:ext cx="6931978" cy="1752600"/>
          </a:xfrm>
          <a:prstGeom prst="rect">
            <a:avLst/>
          </a:prstGeom>
        </p:spPr>
        <p:txBody>
          <a:bodyPr/>
          <a:lstStyle>
            <a:lvl1pPr marL="0" indent="0" algn="ctr">
              <a:buFont typeface="Wingdings" pitchFamily="2" charset="2"/>
              <a:buNone/>
              <a:defRPr/>
            </a:lvl1pPr>
          </a:lstStyle>
          <a:p>
            <a:r>
              <a:rPr lang="en-US"/>
              <a:t>Formatvorlage des Untertitelmasters durch Klicken bearbeiten</a:t>
            </a:r>
          </a:p>
        </p:txBody>
      </p:sp>
      <p:sp>
        <p:nvSpPr>
          <p:cNvPr id="4" name="Rectangle 6"/>
          <p:cNvSpPr>
            <a:spLocks noGrp="1" noChangeArrowheads="1"/>
          </p:cNvSpPr>
          <p:nvPr>
            <p:ph type="ftr" sz="quarter" idx="10"/>
          </p:nvPr>
        </p:nvSpPr>
        <p:spPr>
          <a:xfrm>
            <a:off x="966706" y="0"/>
            <a:ext cx="8922126" cy="239821"/>
          </a:xfrm>
          <a:prstGeom prst="rect">
            <a:avLst/>
          </a:prstGeom>
          <a:ln/>
        </p:spPr>
        <p:txBody>
          <a:bodyPr/>
          <a:lstStyle>
            <a:lvl1pPr algn="r">
              <a:defRPr sz="812"/>
            </a:lvl1pPr>
          </a:lstStyle>
          <a:p>
            <a:pPr>
              <a:defRPr/>
            </a:pPr>
            <a:r>
              <a:rPr lang="de-DE" smtClean="0"/>
              <a:t>Masterstudiengang Green Care, Jahrgang 2014, Modul 1, 14-12-14, Dorit Haubenhofer</a:t>
            </a:r>
            <a:endParaRPr lang="de-DE" dirty="0"/>
          </a:p>
        </p:txBody>
      </p:sp>
    </p:spTree>
    <p:extLst>
      <p:ext uri="{BB962C8B-B14F-4D97-AF65-F5344CB8AC3E}">
        <p14:creationId xmlns:p14="http://schemas.microsoft.com/office/powerpoint/2010/main" xmlns="" val="236337478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474273" y="4030389"/>
            <a:ext cx="8916337" cy="944508"/>
          </a:xfrm>
          <a:prstGeom prst="rect">
            <a:avLst/>
          </a:prstGeom>
        </p:spPr>
        <p:txBody>
          <a:bodyPr/>
          <a:lstStyle>
            <a:lvl1pPr>
              <a:defRPr>
                <a:solidFill>
                  <a:schemeClr val="tx1">
                    <a:lumMod val="75000"/>
                    <a:lumOff val="25000"/>
                  </a:schemeClr>
                </a:solidFill>
                <a:latin typeface="Arial"/>
                <a:cs typeface="Arial"/>
              </a:defRPr>
            </a:lvl1pPr>
          </a:lstStyle>
          <a:p>
            <a:r>
              <a:rPr lang="de-AT" dirty="0" smtClean="0"/>
              <a:t>Mastertitelformat bearbeiten</a:t>
            </a:r>
            <a:endParaRPr lang="de-DE" dirty="0"/>
          </a:p>
        </p:txBody>
      </p:sp>
      <p:sp>
        <p:nvSpPr>
          <p:cNvPr id="3" name="Untertitel 2"/>
          <p:cNvSpPr>
            <a:spLocks noGrp="1"/>
          </p:cNvSpPr>
          <p:nvPr>
            <p:ph type="subTitle" idx="1"/>
          </p:nvPr>
        </p:nvSpPr>
        <p:spPr>
          <a:xfrm>
            <a:off x="474273" y="5115035"/>
            <a:ext cx="8916337" cy="865352"/>
          </a:xfrm>
          <a:prstGeom prst="rect">
            <a:avLst/>
          </a:prstGeom>
        </p:spPr>
        <p:txBody>
          <a:bodyPr/>
          <a:lstStyle>
            <a:lvl1pPr marL="0" indent="0" algn="ctr">
              <a:buNone/>
              <a:defRPr>
                <a:solidFill>
                  <a:schemeClr val="tx1">
                    <a:lumMod val="75000"/>
                    <a:lumOff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dirty="0" smtClean="0"/>
              <a:t>Master-Untertitelformat bearbeiten</a:t>
            </a:r>
            <a:endParaRPr lang="de-DE" dirty="0"/>
          </a:p>
        </p:txBody>
      </p:sp>
      <p:sp>
        <p:nvSpPr>
          <p:cNvPr id="7" name="Bildplatzhalter 2"/>
          <p:cNvSpPr>
            <a:spLocks noGrp="1"/>
          </p:cNvSpPr>
          <p:nvPr>
            <p:ph type="pic" idx="10"/>
          </p:nvPr>
        </p:nvSpPr>
        <p:spPr>
          <a:xfrm>
            <a:off x="474273" y="1699173"/>
            <a:ext cx="8916337" cy="2014483"/>
          </a:xfrm>
          <a:prstGeom prst="rect">
            <a:avLst/>
          </a:prstGeom>
        </p:spPr>
        <p:txBody>
          <a:bodyPr/>
          <a:lstStyle>
            <a:lvl1pPr marL="0" indent="0">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Tree>
    <p:extLst>
      <p:ext uri="{BB962C8B-B14F-4D97-AF65-F5344CB8AC3E}">
        <p14:creationId xmlns:p14="http://schemas.microsoft.com/office/powerpoint/2010/main" xmlns="" val="4199341965"/>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Titel 1"/>
          <p:cNvSpPr>
            <a:spLocks noGrp="1"/>
          </p:cNvSpPr>
          <p:nvPr>
            <p:ph type="ctrTitle"/>
          </p:nvPr>
        </p:nvSpPr>
        <p:spPr>
          <a:xfrm>
            <a:off x="569128" y="1709354"/>
            <a:ext cx="4202061" cy="1890439"/>
          </a:xfrm>
          <a:prstGeom prst="rect">
            <a:avLst/>
          </a:prstGeom>
        </p:spPr>
        <p:txBody>
          <a:bodyPr/>
          <a:lstStyle>
            <a:lvl1pPr>
              <a:defRPr>
                <a:solidFill>
                  <a:schemeClr val="tx1">
                    <a:lumMod val="75000"/>
                    <a:lumOff val="25000"/>
                  </a:schemeClr>
                </a:solidFill>
                <a:latin typeface="Arial"/>
                <a:cs typeface="Arial"/>
              </a:defRPr>
            </a:lvl1pPr>
          </a:lstStyle>
          <a:p>
            <a:r>
              <a:rPr lang="de-AT" dirty="0" smtClean="0"/>
              <a:t>Mastertitelformat bearbeiten</a:t>
            </a:r>
            <a:endParaRPr lang="de-DE" dirty="0"/>
          </a:p>
        </p:txBody>
      </p:sp>
      <p:sp>
        <p:nvSpPr>
          <p:cNvPr id="4" name="Untertitel 2"/>
          <p:cNvSpPr>
            <a:spLocks noGrp="1"/>
          </p:cNvSpPr>
          <p:nvPr>
            <p:ph type="subTitle" idx="1"/>
          </p:nvPr>
        </p:nvSpPr>
        <p:spPr>
          <a:xfrm>
            <a:off x="569128" y="4020208"/>
            <a:ext cx="4202061" cy="1900621"/>
          </a:xfrm>
          <a:prstGeom prst="rect">
            <a:avLst/>
          </a:prstGeom>
        </p:spPr>
        <p:txBody>
          <a:bodyPr/>
          <a:lstStyle>
            <a:lvl1pPr marL="0" indent="0" algn="ctr">
              <a:buNone/>
              <a:defRPr>
                <a:solidFill>
                  <a:schemeClr val="tx1">
                    <a:lumMod val="75000"/>
                    <a:lumOff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dirty="0" smtClean="0"/>
              <a:t>Master-Untertitelformat bearbeiten</a:t>
            </a:r>
            <a:endParaRPr lang="de-DE" dirty="0"/>
          </a:p>
        </p:txBody>
      </p:sp>
      <p:sp>
        <p:nvSpPr>
          <p:cNvPr id="5" name="Bildplatzhalter 2"/>
          <p:cNvSpPr>
            <a:spLocks noGrp="1"/>
          </p:cNvSpPr>
          <p:nvPr>
            <p:ph type="pic" idx="10"/>
          </p:nvPr>
        </p:nvSpPr>
        <p:spPr>
          <a:xfrm>
            <a:off x="5188549" y="1699172"/>
            <a:ext cx="4202061" cy="4221656"/>
          </a:xfrm>
          <a:prstGeom prst="rect">
            <a:avLst/>
          </a:prstGeom>
        </p:spPr>
        <p:txBody>
          <a:bodyPr/>
          <a:lstStyle>
            <a:lvl1pPr marL="0" indent="0">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Tree>
    <p:extLst>
      <p:ext uri="{BB962C8B-B14F-4D97-AF65-F5344CB8AC3E}">
        <p14:creationId xmlns:p14="http://schemas.microsoft.com/office/powerpoint/2010/main" xmlns="" val="1061317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736600" y="2819400"/>
            <a:ext cx="35179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406900" y="2819400"/>
            <a:ext cx="35179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Titel 1"/>
          <p:cNvSpPr>
            <a:spLocks noGrp="1"/>
          </p:cNvSpPr>
          <p:nvPr>
            <p:ph type="ctrTitle"/>
          </p:nvPr>
        </p:nvSpPr>
        <p:spPr>
          <a:xfrm>
            <a:off x="474273" y="4030389"/>
            <a:ext cx="8916337" cy="944508"/>
          </a:xfrm>
          <a:prstGeom prst="rect">
            <a:avLst/>
          </a:prstGeom>
        </p:spPr>
        <p:txBody>
          <a:bodyPr/>
          <a:lstStyle>
            <a:lvl1pPr>
              <a:defRPr>
                <a:solidFill>
                  <a:schemeClr val="tx1">
                    <a:lumMod val="75000"/>
                    <a:lumOff val="25000"/>
                  </a:schemeClr>
                </a:solidFill>
                <a:latin typeface="Arial"/>
                <a:cs typeface="Arial"/>
              </a:defRPr>
            </a:lvl1pPr>
          </a:lstStyle>
          <a:p>
            <a:r>
              <a:rPr lang="de-AT" dirty="0" smtClean="0"/>
              <a:t>Mastertitelformat bearbeiten</a:t>
            </a:r>
            <a:endParaRPr lang="de-DE" dirty="0"/>
          </a:p>
        </p:txBody>
      </p:sp>
      <p:sp>
        <p:nvSpPr>
          <p:cNvPr id="4" name="Untertitel 2"/>
          <p:cNvSpPr>
            <a:spLocks noGrp="1"/>
          </p:cNvSpPr>
          <p:nvPr>
            <p:ph type="subTitle" idx="1"/>
          </p:nvPr>
        </p:nvSpPr>
        <p:spPr>
          <a:xfrm>
            <a:off x="474273" y="5115035"/>
            <a:ext cx="8916337" cy="865352"/>
          </a:xfrm>
          <a:prstGeom prst="rect">
            <a:avLst/>
          </a:prstGeom>
        </p:spPr>
        <p:txBody>
          <a:bodyPr/>
          <a:lstStyle>
            <a:lvl1pPr marL="0" indent="0" algn="ctr">
              <a:buNone/>
              <a:defRPr>
                <a:solidFill>
                  <a:schemeClr val="tx1">
                    <a:lumMod val="75000"/>
                    <a:lumOff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dirty="0" smtClean="0"/>
              <a:t>Master-Untertitelformat bearbeiten</a:t>
            </a:r>
            <a:endParaRPr lang="de-DE" dirty="0"/>
          </a:p>
        </p:txBody>
      </p:sp>
      <p:sp>
        <p:nvSpPr>
          <p:cNvPr id="5" name="Bildplatzhalter 2"/>
          <p:cNvSpPr>
            <a:spLocks noGrp="1"/>
          </p:cNvSpPr>
          <p:nvPr>
            <p:ph type="pic" idx="10"/>
          </p:nvPr>
        </p:nvSpPr>
        <p:spPr>
          <a:xfrm>
            <a:off x="5235977" y="1699173"/>
            <a:ext cx="4154633" cy="2014483"/>
          </a:xfrm>
          <a:prstGeom prst="rect">
            <a:avLst/>
          </a:prstGeom>
        </p:spPr>
        <p:txBody>
          <a:bodyPr/>
          <a:lstStyle>
            <a:lvl1pPr marL="0" indent="0">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Tree>
    <p:extLst>
      <p:ext uri="{BB962C8B-B14F-4D97-AF65-F5344CB8AC3E}">
        <p14:creationId xmlns:p14="http://schemas.microsoft.com/office/powerpoint/2010/main" xmlns="" val="36556331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95141" y="1448293"/>
            <a:ext cx="8912543" cy="1143000"/>
          </a:xfrm>
          <a:prstGeom prst="rect">
            <a:avLst/>
          </a:prstGeom>
        </p:spPr>
        <p:txBody>
          <a:bodyPr/>
          <a:lstStyle>
            <a:lvl1pPr>
              <a:defRPr>
                <a:solidFill>
                  <a:schemeClr val="tx1">
                    <a:lumMod val="75000"/>
                    <a:lumOff val="25000"/>
                  </a:schemeClr>
                </a:solidFill>
                <a:latin typeface="Arial"/>
                <a:cs typeface="Arial"/>
              </a:defRPr>
            </a:lvl1pPr>
          </a:lstStyle>
          <a:p>
            <a:r>
              <a:rPr lang="de-AT" dirty="0" smtClean="0"/>
              <a:t>Mastertitelformat bearbeiten</a:t>
            </a:r>
            <a:endParaRPr lang="de-DE" dirty="0"/>
          </a:p>
        </p:txBody>
      </p:sp>
      <p:sp>
        <p:nvSpPr>
          <p:cNvPr id="7" name="Inhaltsplatzhalter 2"/>
          <p:cNvSpPr>
            <a:spLocks noGrp="1"/>
          </p:cNvSpPr>
          <p:nvPr>
            <p:ph idx="13"/>
          </p:nvPr>
        </p:nvSpPr>
        <p:spPr>
          <a:xfrm>
            <a:off x="495141" y="2659994"/>
            <a:ext cx="8912543" cy="3357179"/>
          </a:xfrm>
          <a:prstGeom prst="rect">
            <a:avLst/>
          </a:prstGeom>
        </p:spPr>
        <p:txBody>
          <a:bodyPr/>
          <a:lstStyle>
            <a:lvl1pPr>
              <a:defRPr>
                <a:solidFill>
                  <a:schemeClr val="tx1">
                    <a:lumMod val="75000"/>
                    <a:lumOff val="25000"/>
                  </a:schemeClr>
                </a:solidFill>
                <a:latin typeface="Arial"/>
                <a:cs typeface="Arial"/>
              </a:defRPr>
            </a:lvl1pPr>
            <a:lvl2pPr>
              <a:defRPr>
                <a:solidFill>
                  <a:schemeClr val="tx1">
                    <a:lumMod val="75000"/>
                    <a:lumOff val="25000"/>
                  </a:schemeClr>
                </a:solidFill>
                <a:latin typeface="Arial"/>
                <a:cs typeface="Arial"/>
              </a:defRPr>
            </a:lvl2pPr>
            <a:lvl3pPr>
              <a:defRPr>
                <a:solidFill>
                  <a:schemeClr val="tx1">
                    <a:lumMod val="75000"/>
                    <a:lumOff val="25000"/>
                  </a:schemeClr>
                </a:solidFill>
                <a:latin typeface="Arial"/>
                <a:cs typeface="Arial"/>
              </a:defRPr>
            </a:lvl3pPr>
            <a:lvl4pPr>
              <a:defRPr>
                <a:solidFill>
                  <a:schemeClr val="tx1">
                    <a:lumMod val="75000"/>
                    <a:lumOff val="25000"/>
                  </a:schemeClr>
                </a:solidFill>
                <a:latin typeface="Arial"/>
                <a:cs typeface="Arial"/>
              </a:defRPr>
            </a:lvl4pPr>
            <a:lvl5pPr>
              <a:defRPr>
                <a:solidFill>
                  <a:schemeClr val="tx1">
                    <a:lumMod val="75000"/>
                    <a:lumOff val="25000"/>
                  </a:schemeClr>
                </a:solidFill>
                <a:latin typeface="Arial"/>
                <a:cs typeface="Arial"/>
              </a:defRPr>
            </a:lvl5pPr>
          </a:lstStyle>
          <a:p>
            <a:pPr lvl="0"/>
            <a:r>
              <a:rPr lang="de-AT" dirty="0" smtClean="0"/>
              <a:t>Mastertextformat bearbeiten</a:t>
            </a:r>
          </a:p>
          <a:p>
            <a:pPr lvl="1"/>
            <a:r>
              <a:rPr lang="de-AT" dirty="0" smtClean="0"/>
              <a:t>Zweite Ebene</a:t>
            </a:r>
          </a:p>
          <a:p>
            <a:pPr lvl="2"/>
            <a:r>
              <a:rPr lang="de-AT" dirty="0" smtClean="0"/>
              <a:t>Dritte Ebene</a:t>
            </a:r>
          </a:p>
          <a:p>
            <a:pPr lvl="3"/>
            <a:r>
              <a:rPr lang="de-AT" dirty="0" smtClean="0"/>
              <a:t>Vierte Ebene</a:t>
            </a:r>
          </a:p>
          <a:p>
            <a:pPr lvl="4"/>
            <a:r>
              <a:rPr lang="de-AT" dirty="0" smtClean="0"/>
              <a:t>Fünfte Ebene</a:t>
            </a:r>
            <a:endParaRPr lang="de-DE" dirty="0"/>
          </a:p>
        </p:txBody>
      </p:sp>
    </p:spTree>
    <p:extLst>
      <p:ext uri="{BB962C8B-B14F-4D97-AF65-F5344CB8AC3E}">
        <p14:creationId xmlns:p14="http://schemas.microsoft.com/office/powerpoint/2010/main" xmlns="" val="22910500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95141" y="1500844"/>
            <a:ext cx="8912543" cy="1143000"/>
          </a:xfrm>
          <a:prstGeom prst="rect">
            <a:avLst/>
          </a:prstGeom>
        </p:spPr>
        <p:txBody>
          <a:bodyPr/>
          <a:lstStyle>
            <a:lvl1pPr>
              <a:defRPr>
                <a:solidFill>
                  <a:schemeClr val="tx1">
                    <a:lumMod val="75000"/>
                    <a:lumOff val="25000"/>
                  </a:schemeClr>
                </a:solidFill>
                <a:latin typeface="Arial"/>
                <a:cs typeface="Arial"/>
              </a:defRPr>
            </a:lvl1pPr>
          </a:lstStyle>
          <a:p>
            <a:r>
              <a:rPr lang="de-AT" dirty="0" smtClean="0"/>
              <a:t>Mastertitelformat bearbeiten</a:t>
            </a:r>
            <a:endParaRPr lang="de-DE" dirty="0"/>
          </a:p>
        </p:txBody>
      </p:sp>
      <p:sp>
        <p:nvSpPr>
          <p:cNvPr id="3" name="Inhaltsplatzhalter 2"/>
          <p:cNvSpPr>
            <a:spLocks noGrp="1"/>
          </p:cNvSpPr>
          <p:nvPr>
            <p:ph sz="half" idx="1"/>
          </p:nvPr>
        </p:nvSpPr>
        <p:spPr>
          <a:xfrm>
            <a:off x="495141" y="2794001"/>
            <a:ext cx="4373748" cy="3332163"/>
          </a:xfrm>
          <a:prstGeom prst="rect">
            <a:avLst/>
          </a:prstGeom>
        </p:spPr>
        <p:txBody>
          <a:bodyPr/>
          <a:lstStyle>
            <a:lvl1pPr>
              <a:defRPr sz="2800">
                <a:solidFill>
                  <a:schemeClr val="tx1">
                    <a:lumMod val="75000"/>
                    <a:lumOff val="25000"/>
                  </a:schemeClr>
                </a:solidFill>
                <a:latin typeface="Arial"/>
                <a:cs typeface="Arial"/>
              </a:defRPr>
            </a:lvl1pPr>
            <a:lvl2pPr>
              <a:defRPr sz="2400">
                <a:solidFill>
                  <a:schemeClr val="tx1">
                    <a:lumMod val="75000"/>
                    <a:lumOff val="25000"/>
                  </a:schemeClr>
                </a:solidFill>
                <a:latin typeface="Arial"/>
                <a:cs typeface="Arial"/>
              </a:defRPr>
            </a:lvl2pPr>
            <a:lvl3pPr>
              <a:defRPr sz="2000">
                <a:solidFill>
                  <a:schemeClr val="tx1">
                    <a:lumMod val="75000"/>
                    <a:lumOff val="25000"/>
                  </a:schemeClr>
                </a:solidFill>
                <a:latin typeface="Arial"/>
                <a:cs typeface="Arial"/>
              </a:defRPr>
            </a:lvl3pPr>
            <a:lvl4pPr>
              <a:defRPr sz="1800">
                <a:solidFill>
                  <a:schemeClr val="tx1">
                    <a:lumMod val="75000"/>
                    <a:lumOff val="25000"/>
                  </a:schemeClr>
                </a:solidFill>
                <a:latin typeface="Arial"/>
                <a:cs typeface="Arial"/>
              </a:defRPr>
            </a:lvl4pPr>
            <a:lvl5pPr>
              <a:defRPr sz="1800">
                <a:solidFill>
                  <a:schemeClr val="tx1">
                    <a:lumMod val="75000"/>
                    <a:lumOff val="25000"/>
                  </a:schemeClr>
                </a:solidFill>
                <a:latin typeface="Arial"/>
                <a:cs typeface="Arial"/>
              </a:defRPr>
            </a:lvl5pPr>
            <a:lvl6pPr>
              <a:defRPr sz="1800"/>
            </a:lvl6pPr>
            <a:lvl7pPr>
              <a:defRPr sz="1800"/>
            </a:lvl7pPr>
            <a:lvl8pPr>
              <a:defRPr sz="1800"/>
            </a:lvl8pPr>
            <a:lvl9pPr>
              <a:defRPr sz="1800"/>
            </a:lvl9pPr>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4" name="Inhaltsplatzhalter 3"/>
          <p:cNvSpPr>
            <a:spLocks noGrp="1"/>
          </p:cNvSpPr>
          <p:nvPr>
            <p:ph sz="half" idx="2"/>
          </p:nvPr>
        </p:nvSpPr>
        <p:spPr>
          <a:xfrm>
            <a:off x="5033936" y="2794001"/>
            <a:ext cx="4373748" cy="3332163"/>
          </a:xfrm>
          <a:prstGeom prst="rect">
            <a:avLst/>
          </a:prstGeom>
        </p:spPr>
        <p:txBody>
          <a:bodyPr/>
          <a:lstStyle>
            <a:lvl1pPr>
              <a:defRPr sz="2800">
                <a:solidFill>
                  <a:schemeClr val="tx1">
                    <a:lumMod val="75000"/>
                    <a:lumOff val="25000"/>
                  </a:schemeClr>
                </a:solidFill>
                <a:latin typeface="Arial"/>
                <a:cs typeface="Arial"/>
              </a:defRPr>
            </a:lvl1pPr>
            <a:lvl2pPr>
              <a:defRPr sz="2400">
                <a:solidFill>
                  <a:schemeClr val="tx1">
                    <a:lumMod val="75000"/>
                    <a:lumOff val="25000"/>
                  </a:schemeClr>
                </a:solidFill>
                <a:latin typeface="Arial"/>
                <a:cs typeface="Arial"/>
              </a:defRPr>
            </a:lvl2pPr>
            <a:lvl3pPr>
              <a:defRPr sz="2000">
                <a:solidFill>
                  <a:schemeClr val="tx1">
                    <a:lumMod val="75000"/>
                    <a:lumOff val="25000"/>
                  </a:schemeClr>
                </a:solidFill>
                <a:latin typeface="Arial"/>
                <a:cs typeface="Arial"/>
              </a:defRPr>
            </a:lvl3pPr>
            <a:lvl4pPr>
              <a:defRPr sz="1800">
                <a:solidFill>
                  <a:schemeClr val="tx1">
                    <a:lumMod val="75000"/>
                    <a:lumOff val="25000"/>
                  </a:schemeClr>
                </a:solidFill>
                <a:latin typeface="Arial"/>
                <a:cs typeface="Arial"/>
              </a:defRPr>
            </a:lvl4pPr>
            <a:lvl5pPr>
              <a:defRPr sz="1800">
                <a:solidFill>
                  <a:schemeClr val="tx1">
                    <a:lumMod val="75000"/>
                    <a:lumOff val="25000"/>
                  </a:schemeClr>
                </a:solidFill>
                <a:latin typeface="Arial"/>
                <a:cs typeface="Arial"/>
              </a:defRPr>
            </a:lvl5pPr>
            <a:lvl6pPr>
              <a:defRPr sz="1800"/>
            </a:lvl6pPr>
            <a:lvl7pPr>
              <a:defRPr sz="1800"/>
            </a:lvl7pPr>
            <a:lvl8pPr>
              <a:defRPr sz="1800"/>
            </a:lvl8pPr>
            <a:lvl9pPr>
              <a:defRPr sz="1800"/>
            </a:lvl9pPr>
          </a:lstStyle>
          <a:p>
            <a:pPr lvl="0"/>
            <a:r>
              <a:rPr lang="de-AT" dirty="0" smtClean="0"/>
              <a:t>Mastertextformat bearbeiten</a:t>
            </a:r>
          </a:p>
          <a:p>
            <a:pPr lvl="1"/>
            <a:r>
              <a:rPr lang="de-AT" dirty="0" smtClean="0"/>
              <a:t>Zweite Ebene</a:t>
            </a:r>
          </a:p>
          <a:p>
            <a:pPr lvl="2"/>
            <a:r>
              <a:rPr lang="de-AT" dirty="0" smtClean="0"/>
              <a:t>Dritte Ebene</a:t>
            </a:r>
          </a:p>
          <a:p>
            <a:pPr lvl="3"/>
            <a:r>
              <a:rPr lang="de-AT" dirty="0" smtClean="0"/>
              <a:t>Vierte Ebene</a:t>
            </a:r>
          </a:p>
          <a:p>
            <a:pPr lvl="4"/>
            <a:r>
              <a:rPr lang="de-AT" dirty="0" smtClean="0"/>
              <a:t>Fünfte Ebene</a:t>
            </a:r>
            <a:endParaRPr lang="de-DE" dirty="0"/>
          </a:p>
        </p:txBody>
      </p:sp>
    </p:spTree>
    <p:extLst>
      <p:ext uri="{BB962C8B-B14F-4D97-AF65-F5344CB8AC3E}">
        <p14:creationId xmlns:p14="http://schemas.microsoft.com/office/powerpoint/2010/main" xmlns="" val="22325609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95141" y="1535113"/>
            <a:ext cx="4375467" cy="639762"/>
          </a:xfrm>
          <a:prstGeom prst="rect">
            <a:avLst/>
          </a:prstGeom>
        </p:spPr>
        <p:txBody>
          <a:bodyPr anchor="b"/>
          <a:lstStyle>
            <a:lvl1pPr marL="0" indent="0">
              <a:buNone/>
              <a:defRPr sz="2200" b="1">
                <a:solidFill>
                  <a:schemeClr val="tx1">
                    <a:lumMod val="75000"/>
                    <a:lumOff val="25000"/>
                  </a:schemeClr>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AT" dirty="0" smtClean="0"/>
              <a:t>Mastertextformat bearbeiten</a:t>
            </a:r>
          </a:p>
        </p:txBody>
      </p:sp>
      <p:sp>
        <p:nvSpPr>
          <p:cNvPr id="4" name="Inhaltsplatzhalter 3"/>
          <p:cNvSpPr>
            <a:spLocks noGrp="1"/>
          </p:cNvSpPr>
          <p:nvPr>
            <p:ph sz="half" idx="2"/>
          </p:nvPr>
        </p:nvSpPr>
        <p:spPr>
          <a:xfrm>
            <a:off x="495141" y="2174875"/>
            <a:ext cx="4375467" cy="3951288"/>
          </a:xfrm>
          <a:prstGeom prst="rect">
            <a:avLst/>
          </a:prstGeom>
        </p:spPr>
        <p:txBody>
          <a:bodyPr/>
          <a:lstStyle>
            <a:lvl1pPr>
              <a:defRPr sz="2400">
                <a:solidFill>
                  <a:schemeClr val="tx1">
                    <a:lumMod val="75000"/>
                    <a:lumOff val="25000"/>
                  </a:schemeClr>
                </a:solidFill>
                <a:latin typeface="Arial"/>
                <a:cs typeface="Arial"/>
              </a:defRPr>
            </a:lvl1pPr>
            <a:lvl2pPr>
              <a:defRPr sz="2000">
                <a:solidFill>
                  <a:schemeClr val="tx1">
                    <a:lumMod val="75000"/>
                    <a:lumOff val="25000"/>
                  </a:schemeClr>
                </a:solidFill>
                <a:latin typeface="Arial"/>
                <a:cs typeface="Arial"/>
              </a:defRPr>
            </a:lvl2pPr>
            <a:lvl3pPr>
              <a:defRPr sz="1800">
                <a:solidFill>
                  <a:schemeClr val="tx1">
                    <a:lumMod val="75000"/>
                    <a:lumOff val="25000"/>
                  </a:schemeClr>
                </a:solidFill>
                <a:latin typeface="Arial"/>
                <a:cs typeface="Arial"/>
              </a:defRPr>
            </a:lvl3pPr>
            <a:lvl4pPr>
              <a:defRPr sz="1600">
                <a:solidFill>
                  <a:schemeClr val="tx1">
                    <a:lumMod val="75000"/>
                    <a:lumOff val="25000"/>
                  </a:schemeClr>
                </a:solidFill>
                <a:latin typeface="Arial"/>
                <a:cs typeface="Arial"/>
              </a:defRPr>
            </a:lvl4pPr>
            <a:lvl5pPr>
              <a:defRPr sz="1600">
                <a:solidFill>
                  <a:schemeClr val="tx1">
                    <a:lumMod val="75000"/>
                    <a:lumOff val="25000"/>
                  </a:schemeClr>
                </a:solidFill>
                <a:latin typeface="Arial"/>
                <a:cs typeface="Arial"/>
              </a:defRPr>
            </a:lvl5pPr>
            <a:lvl6pPr>
              <a:defRPr sz="1600"/>
            </a:lvl6pPr>
            <a:lvl7pPr>
              <a:defRPr sz="1600"/>
            </a:lvl7pPr>
            <a:lvl8pPr>
              <a:defRPr sz="1600"/>
            </a:lvl8pPr>
            <a:lvl9pPr>
              <a:defRPr sz="1600"/>
            </a:lvl9pPr>
          </a:lstStyle>
          <a:p>
            <a:pPr lvl="0"/>
            <a:r>
              <a:rPr lang="de-AT" dirty="0" smtClean="0"/>
              <a:t>Mastertextformat bearbeiten</a:t>
            </a:r>
          </a:p>
          <a:p>
            <a:pPr lvl="1"/>
            <a:r>
              <a:rPr lang="de-AT" dirty="0" smtClean="0"/>
              <a:t>Zweite Ebene</a:t>
            </a:r>
          </a:p>
          <a:p>
            <a:pPr lvl="2"/>
            <a:r>
              <a:rPr lang="de-AT" dirty="0" smtClean="0"/>
              <a:t>Dritte Ebene</a:t>
            </a:r>
          </a:p>
          <a:p>
            <a:pPr lvl="3"/>
            <a:r>
              <a:rPr lang="de-AT" dirty="0" smtClean="0"/>
              <a:t>Vierte Ebene</a:t>
            </a:r>
          </a:p>
          <a:p>
            <a:pPr lvl="4"/>
            <a:r>
              <a:rPr lang="de-AT" dirty="0" smtClean="0"/>
              <a:t>Fünfte Ebene</a:t>
            </a:r>
            <a:endParaRPr lang="de-DE" dirty="0"/>
          </a:p>
        </p:txBody>
      </p:sp>
      <p:sp>
        <p:nvSpPr>
          <p:cNvPr id="5" name="Textplatzhalter 4"/>
          <p:cNvSpPr>
            <a:spLocks noGrp="1"/>
          </p:cNvSpPr>
          <p:nvPr>
            <p:ph type="body" sz="quarter" idx="3"/>
          </p:nvPr>
        </p:nvSpPr>
        <p:spPr>
          <a:xfrm>
            <a:off x="5030498" y="1535113"/>
            <a:ext cx="4377186" cy="639762"/>
          </a:xfrm>
          <a:prstGeom prst="rect">
            <a:avLst/>
          </a:prstGeom>
        </p:spPr>
        <p:txBody>
          <a:bodyPr anchor="b"/>
          <a:lstStyle>
            <a:lvl1pPr marL="0" indent="0">
              <a:buNone/>
              <a:defRPr sz="2200" b="1">
                <a:solidFill>
                  <a:schemeClr val="tx1">
                    <a:lumMod val="75000"/>
                    <a:lumOff val="25000"/>
                  </a:schemeClr>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AT" dirty="0" smtClean="0"/>
              <a:t>Mastertextformat bearbeiten</a:t>
            </a:r>
          </a:p>
        </p:txBody>
      </p:sp>
      <p:sp>
        <p:nvSpPr>
          <p:cNvPr id="6" name="Inhaltsplatzhalter 5"/>
          <p:cNvSpPr>
            <a:spLocks noGrp="1"/>
          </p:cNvSpPr>
          <p:nvPr>
            <p:ph sz="quarter" idx="4"/>
          </p:nvPr>
        </p:nvSpPr>
        <p:spPr>
          <a:xfrm>
            <a:off x="5030498" y="2174875"/>
            <a:ext cx="4377186" cy="3951288"/>
          </a:xfrm>
          <a:prstGeom prst="rect">
            <a:avLst/>
          </a:prstGeom>
        </p:spPr>
        <p:txBody>
          <a:bodyPr/>
          <a:lstStyle>
            <a:lvl1pPr>
              <a:defRPr sz="2400">
                <a:solidFill>
                  <a:schemeClr val="tx1">
                    <a:lumMod val="75000"/>
                    <a:lumOff val="25000"/>
                  </a:schemeClr>
                </a:solidFill>
                <a:latin typeface="Arial"/>
                <a:cs typeface="Arial"/>
              </a:defRPr>
            </a:lvl1pPr>
            <a:lvl2pPr>
              <a:defRPr sz="2000">
                <a:solidFill>
                  <a:schemeClr val="tx1">
                    <a:lumMod val="75000"/>
                    <a:lumOff val="25000"/>
                  </a:schemeClr>
                </a:solidFill>
                <a:latin typeface="Arial"/>
                <a:cs typeface="Arial"/>
              </a:defRPr>
            </a:lvl2pPr>
            <a:lvl3pPr>
              <a:defRPr sz="1800">
                <a:solidFill>
                  <a:schemeClr val="tx1">
                    <a:lumMod val="75000"/>
                    <a:lumOff val="25000"/>
                  </a:schemeClr>
                </a:solidFill>
                <a:latin typeface="Arial"/>
                <a:cs typeface="Arial"/>
              </a:defRPr>
            </a:lvl3pPr>
            <a:lvl4pPr>
              <a:defRPr sz="1600">
                <a:solidFill>
                  <a:schemeClr val="tx1">
                    <a:lumMod val="75000"/>
                    <a:lumOff val="25000"/>
                  </a:schemeClr>
                </a:solidFill>
                <a:latin typeface="Arial"/>
                <a:cs typeface="Arial"/>
              </a:defRPr>
            </a:lvl4pPr>
            <a:lvl5pPr>
              <a:defRPr sz="1600">
                <a:solidFill>
                  <a:schemeClr val="tx1">
                    <a:lumMod val="75000"/>
                    <a:lumOff val="25000"/>
                  </a:schemeClr>
                </a:solidFill>
                <a:latin typeface="Arial"/>
                <a:cs typeface="Arial"/>
              </a:defRPr>
            </a:lvl5pPr>
            <a:lvl6pPr>
              <a:defRPr sz="1600"/>
            </a:lvl6pPr>
            <a:lvl7pPr>
              <a:defRPr sz="1600"/>
            </a:lvl7pPr>
            <a:lvl8pPr>
              <a:defRPr sz="1600"/>
            </a:lvl8pPr>
            <a:lvl9pPr>
              <a:defRPr sz="1600"/>
            </a:lvl9pPr>
          </a:lstStyle>
          <a:p>
            <a:pPr lvl="0"/>
            <a:r>
              <a:rPr lang="de-AT" dirty="0" smtClean="0"/>
              <a:t>Mastertextformat bearbeiten</a:t>
            </a:r>
          </a:p>
          <a:p>
            <a:pPr lvl="1"/>
            <a:r>
              <a:rPr lang="de-AT" dirty="0" smtClean="0"/>
              <a:t>Zweite Ebene</a:t>
            </a:r>
          </a:p>
          <a:p>
            <a:pPr lvl="2"/>
            <a:r>
              <a:rPr lang="de-AT" dirty="0" smtClean="0"/>
              <a:t>Dritte Ebene</a:t>
            </a:r>
          </a:p>
          <a:p>
            <a:pPr lvl="3"/>
            <a:r>
              <a:rPr lang="de-AT" dirty="0" smtClean="0"/>
              <a:t>Vierte Ebene</a:t>
            </a:r>
          </a:p>
          <a:p>
            <a:pPr lvl="4"/>
            <a:r>
              <a:rPr lang="de-AT" dirty="0" smtClean="0"/>
              <a:t>Fünfte Ebene</a:t>
            </a:r>
            <a:endParaRPr lang="de-DE" dirty="0"/>
          </a:p>
        </p:txBody>
      </p:sp>
    </p:spTree>
    <p:extLst>
      <p:ext uri="{BB962C8B-B14F-4D97-AF65-F5344CB8AC3E}">
        <p14:creationId xmlns:p14="http://schemas.microsoft.com/office/powerpoint/2010/main" xmlns="" val="28561818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255" y="4406901"/>
            <a:ext cx="8417401" cy="1362075"/>
          </a:xfrm>
          <a:prstGeom prst="rect">
            <a:avLst/>
          </a:prstGeom>
        </p:spPr>
        <p:txBody>
          <a:bodyPr anchor="t"/>
          <a:lstStyle>
            <a:lvl1pPr algn="l">
              <a:defRPr sz="3200" b="1" cap="all">
                <a:solidFill>
                  <a:schemeClr val="tx1">
                    <a:lumMod val="75000"/>
                    <a:lumOff val="25000"/>
                  </a:schemeClr>
                </a:solidFill>
                <a:latin typeface="Arial"/>
                <a:cs typeface="Arial"/>
              </a:defRPr>
            </a:lvl1pPr>
          </a:lstStyle>
          <a:p>
            <a:r>
              <a:rPr lang="de-AT" dirty="0" smtClean="0"/>
              <a:t>Mastertitelformat bearbeiten</a:t>
            </a:r>
            <a:endParaRPr lang="de-DE" dirty="0"/>
          </a:p>
        </p:txBody>
      </p:sp>
      <p:sp>
        <p:nvSpPr>
          <p:cNvPr id="3" name="Textplatzhalter 2"/>
          <p:cNvSpPr>
            <a:spLocks noGrp="1"/>
          </p:cNvSpPr>
          <p:nvPr>
            <p:ph type="body" idx="1"/>
          </p:nvPr>
        </p:nvSpPr>
        <p:spPr>
          <a:xfrm>
            <a:off x="782255" y="2906713"/>
            <a:ext cx="8417401" cy="1500187"/>
          </a:xfrm>
          <a:prstGeom prst="rect">
            <a:avLst/>
          </a:prstGeom>
        </p:spPr>
        <p:txBody>
          <a:bodyPr anchor="b"/>
          <a:lstStyle>
            <a:lvl1pPr marL="0" indent="0">
              <a:buNone/>
              <a:defRPr sz="2000">
                <a:solidFill>
                  <a:schemeClr val="tx1">
                    <a:lumMod val="75000"/>
                    <a:lumOff val="2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AT" dirty="0" smtClean="0"/>
              <a:t>Mastertextformat bearbeiten</a:t>
            </a:r>
          </a:p>
        </p:txBody>
      </p:sp>
    </p:spTree>
    <p:extLst>
      <p:ext uri="{BB962C8B-B14F-4D97-AF65-F5344CB8AC3E}">
        <p14:creationId xmlns:p14="http://schemas.microsoft.com/office/powerpoint/2010/main" xmlns="" val="3194743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495141" y="2385082"/>
            <a:ext cx="4375467" cy="3745952"/>
          </a:xfrm>
          <a:prstGeom prst="rect">
            <a:avLst/>
          </a:prstGeom>
        </p:spPr>
        <p:txBody>
          <a:bodyPr/>
          <a:lstStyle>
            <a:lvl1pPr>
              <a:defRPr sz="2400">
                <a:solidFill>
                  <a:schemeClr val="tx1">
                    <a:lumMod val="75000"/>
                    <a:lumOff val="25000"/>
                  </a:schemeClr>
                </a:solidFill>
                <a:latin typeface="Arial"/>
                <a:cs typeface="Arial"/>
              </a:defRPr>
            </a:lvl1pPr>
            <a:lvl2pPr>
              <a:defRPr sz="2000">
                <a:solidFill>
                  <a:schemeClr val="tx1">
                    <a:lumMod val="75000"/>
                    <a:lumOff val="25000"/>
                  </a:schemeClr>
                </a:solidFill>
                <a:latin typeface="Arial"/>
                <a:cs typeface="Arial"/>
              </a:defRPr>
            </a:lvl2pPr>
            <a:lvl3pPr>
              <a:defRPr sz="1800">
                <a:solidFill>
                  <a:schemeClr val="tx1">
                    <a:lumMod val="75000"/>
                    <a:lumOff val="25000"/>
                  </a:schemeClr>
                </a:solidFill>
                <a:latin typeface="Arial"/>
                <a:cs typeface="Arial"/>
              </a:defRPr>
            </a:lvl3pPr>
            <a:lvl4pPr>
              <a:defRPr sz="1600">
                <a:solidFill>
                  <a:schemeClr val="tx1">
                    <a:lumMod val="75000"/>
                    <a:lumOff val="25000"/>
                  </a:schemeClr>
                </a:solidFill>
                <a:latin typeface="Arial"/>
                <a:cs typeface="Arial"/>
              </a:defRPr>
            </a:lvl4pPr>
            <a:lvl5pPr>
              <a:defRPr sz="1600">
                <a:solidFill>
                  <a:schemeClr val="tx1">
                    <a:lumMod val="75000"/>
                    <a:lumOff val="25000"/>
                  </a:schemeClr>
                </a:solidFill>
                <a:latin typeface="Arial"/>
                <a:cs typeface="Arial"/>
              </a:defRPr>
            </a:lvl5pPr>
            <a:lvl6pPr>
              <a:defRPr sz="1600"/>
            </a:lvl6pPr>
            <a:lvl7pPr>
              <a:defRPr sz="1600"/>
            </a:lvl7pPr>
            <a:lvl8pPr>
              <a:defRPr sz="1600"/>
            </a:lvl8pPr>
            <a:lvl9pPr>
              <a:defRPr sz="1600"/>
            </a:lvl9pPr>
          </a:lstStyle>
          <a:p>
            <a:pPr lvl="0"/>
            <a:r>
              <a:rPr lang="de-AT" dirty="0" smtClean="0"/>
              <a:t>Mastertextformat bearbeiten</a:t>
            </a:r>
          </a:p>
          <a:p>
            <a:pPr lvl="1"/>
            <a:r>
              <a:rPr lang="de-AT" dirty="0" smtClean="0"/>
              <a:t>Zweite Ebene</a:t>
            </a:r>
          </a:p>
          <a:p>
            <a:pPr lvl="2"/>
            <a:r>
              <a:rPr lang="de-AT" dirty="0" smtClean="0"/>
              <a:t>Dritte Ebene</a:t>
            </a:r>
          </a:p>
          <a:p>
            <a:pPr lvl="3"/>
            <a:r>
              <a:rPr lang="de-AT" dirty="0" smtClean="0"/>
              <a:t>Vierte Ebene</a:t>
            </a:r>
          </a:p>
          <a:p>
            <a:pPr lvl="4"/>
            <a:r>
              <a:rPr lang="de-AT" dirty="0" smtClean="0"/>
              <a:t>Fünfte Ebene</a:t>
            </a:r>
            <a:endParaRPr lang="de-DE" dirty="0"/>
          </a:p>
        </p:txBody>
      </p:sp>
      <p:sp>
        <p:nvSpPr>
          <p:cNvPr id="6" name="Inhaltsplatzhalter 5"/>
          <p:cNvSpPr>
            <a:spLocks noGrp="1"/>
          </p:cNvSpPr>
          <p:nvPr>
            <p:ph sz="quarter" idx="4"/>
          </p:nvPr>
        </p:nvSpPr>
        <p:spPr>
          <a:xfrm>
            <a:off x="5030498" y="2385082"/>
            <a:ext cx="4377186" cy="3745952"/>
          </a:xfrm>
          <a:prstGeom prst="rect">
            <a:avLst/>
          </a:prstGeom>
        </p:spPr>
        <p:txBody>
          <a:bodyPr/>
          <a:lstStyle>
            <a:lvl1pPr>
              <a:defRPr sz="2400">
                <a:solidFill>
                  <a:schemeClr val="tx1">
                    <a:lumMod val="75000"/>
                    <a:lumOff val="25000"/>
                  </a:schemeClr>
                </a:solidFill>
                <a:latin typeface="Arial"/>
                <a:cs typeface="Arial"/>
              </a:defRPr>
            </a:lvl1pPr>
            <a:lvl2pPr>
              <a:defRPr sz="2000">
                <a:solidFill>
                  <a:schemeClr val="tx1">
                    <a:lumMod val="75000"/>
                    <a:lumOff val="25000"/>
                  </a:schemeClr>
                </a:solidFill>
                <a:latin typeface="Arial"/>
                <a:cs typeface="Arial"/>
              </a:defRPr>
            </a:lvl2pPr>
            <a:lvl3pPr>
              <a:defRPr sz="1800">
                <a:solidFill>
                  <a:schemeClr val="tx1">
                    <a:lumMod val="75000"/>
                    <a:lumOff val="25000"/>
                  </a:schemeClr>
                </a:solidFill>
                <a:latin typeface="Arial"/>
                <a:cs typeface="Arial"/>
              </a:defRPr>
            </a:lvl3pPr>
            <a:lvl4pPr>
              <a:defRPr sz="1600">
                <a:solidFill>
                  <a:schemeClr val="tx1">
                    <a:lumMod val="75000"/>
                    <a:lumOff val="25000"/>
                  </a:schemeClr>
                </a:solidFill>
                <a:latin typeface="Arial"/>
                <a:cs typeface="Arial"/>
              </a:defRPr>
            </a:lvl4pPr>
            <a:lvl5pPr>
              <a:defRPr sz="1600">
                <a:solidFill>
                  <a:schemeClr val="tx1">
                    <a:lumMod val="75000"/>
                    <a:lumOff val="25000"/>
                  </a:schemeClr>
                </a:solidFill>
                <a:latin typeface="Arial"/>
                <a:cs typeface="Arial"/>
              </a:defRPr>
            </a:lvl5pPr>
            <a:lvl6pPr>
              <a:defRPr sz="1600"/>
            </a:lvl6pPr>
            <a:lvl7pPr>
              <a:defRPr sz="1600"/>
            </a:lvl7pPr>
            <a:lvl8pPr>
              <a:defRPr sz="1600"/>
            </a:lvl8pPr>
            <a:lvl9pPr>
              <a:defRPr sz="1600"/>
            </a:lvl9pPr>
          </a:lstStyle>
          <a:p>
            <a:pPr lvl="0"/>
            <a:r>
              <a:rPr lang="de-AT" dirty="0" smtClean="0"/>
              <a:t>Mastertextformat bearbeiten</a:t>
            </a:r>
          </a:p>
          <a:p>
            <a:pPr lvl="1"/>
            <a:r>
              <a:rPr lang="de-AT" dirty="0" smtClean="0"/>
              <a:t>Zweite Ebene</a:t>
            </a:r>
          </a:p>
          <a:p>
            <a:pPr lvl="2"/>
            <a:r>
              <a:rPr lang="de-AT" dirty="0" smtClean="0"/>
              <a:t>Dritte Ebene</a:t>
            </a:r>
          </a:p>
          <a:p>
            <a:pPr lvl="3"/>
            <a:r>
              <a:rPr lang="de-AT" dirty="0" smtClean="0"/>
              <a:t>Vierte Ebene</a:t>
            </a:r>
          </a:p>
          <a:p>
            <a:pPr lvl="4"/>
            <a:r>
              <a:rPr lang="de-AT" dirty="0" smtClean="0"/>
              <a:t>Fünfte Ebene</a:t>
            </a:r>
            <a:endParaRPr lang="de-DE" dirty="0"/>
          </a:p>
        </p:txBody>
      </p:sp>
      <p:sp>
        <p:nvSpPr>
          <p:cNvPr id="7" name="Titel 1"/>
          <p:cNvSpPr>
            <a:spLocks noGrp="1"/>
          </p:cNvSpPr>
          <p:nvPr>
            <p:ph type="title"/>
          </p:nvPr>
        </p:nvSpPr>
        <p:spPr>
          <a:xfrm>
            <a:off x="495141" y="1445395"/>
            <a:ext cx="8912543" cy="777566"/>
          </a:xfrm>
          <a:prstGeom prst="rect">
            <a:avLst/>
          </a:prstGeom>
        </p:spPr>
        <p:txBody>
          <a:bodyPr/>
          <a:lstStyle>
            <a:lvl1pPr>
              <a:defRPr>
                <a:solidFill>
                  <a:schemeClr val="tx1">
                    <a:lumMod val="75000"/>
                    <a:lumOff val="25000"/>
                  </a:schemeClr>
                </a:solidFill>
                <a:latin typeface="Arial"/>
                <a:cs typeface="Arial"/>
              </a:defRPr>
            </a:lvl1pPr>
          </a:lstStyle>
          <a:p>
            <a:r>
              <a:rPr lang="de-AT" dirty="0" smtClean="0"/>
              <a:t>Mastertitelformat bearbeiten</a:t>
            </a:r>
            <a:endParaRPr lang="de-DE" dirty="0"/>
          </a:p>
        </p:txBody>
      </p:sp>
    </p:spTree>
    <p:extLst>
      <p:ext uri="{BB962C8B-B14F-4D97-AF65-F5344CB8AC3E}">
        <p14:creationId xmlns:p14="http://schemas.microsoft.com/office/powerpoint/2010/main" xmlns="" val="11141152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95141" y="1416379"/>
            <a:ext cx="8912543" cy="860862"/>
          </a:xfrm>
          <a:prstGeom prst="rect">
            <a:avLst/>
          </a:prstGeom>
        </p:spPr>
        <p:txBody>
          <a:bodyPr/>
          <a:lstStyle>
            <a:lvl1pPr>
              <a:defRPr>
                <a:solidFill>
                  <a:schemeClr val="tx1">
                    <a:lumMod val="75000"/>
                    <a:lumOff val="25000"/>
                  </a:schemeClr>
                </a:solidFill>
                <a:latin typeface="Arial"/>
                <a:cs typeface="Arial"/>
              </a:defRPr>
            </a:lvl1pPr>
          </a:lstStyle>
          <a:p>
            <a:r>
              <a:rPr lang="de-AT" dirty="0" smtClean="0"/>
              <a:t>Mastertitelformat bearbeiten</a:t>
            </a:r>
            <a:endParaRPr lang="de-DE" dirty="0"/>
          </a:p>
        </p:txBody>
      </p:sp>
    </p:spTree>
    <p:extLst>
      <p:ext uri="{BB962C8B-B14F-4D97-AF65-F5344CB8AC3E}">
        <p14:creationId xmlns:p14="http://schemas.microsoft.com/office/powerpoint/2010/main" xmlns="" val="34389900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95142" y="1550277"/>
            <a:ext cx="3257961" cy="743169"/>
          </a:xfrm>
          <a:prstGeom prst="rect">
            <a:avLst/>
          </a:prstGeom>
        </p:spPr>
        <p:txBody>
          <a:bodyPr anchor="b"/>
          <a:lstStyle>
            <a:lvl1pPr algn="l">
              <a:defRPr sz="1800" b="1">
                <a:solidFill>
                  <a:schemeClr val="tx1">
                    <a:lumMod val="75000"/>
                    <a:lumOff val="25000"/>
                  </a:schemeClr>
                </a:solidFill>
                <a:latin typeface="Arial"/>
                <a:cs typeface="Arial"/>
              </a:defRPr>
            </a:lvl1pPr>
          </a:lstStyle>
          <a:p>
            <a:r>
              <a:rPr lang="de-AT" dirty="0" smtClean="0"/>
              <a:t>Mastertitelformat bearbeiten</a:t>
            </a:r>
            <a:endParaRPr lang="de-DE" dirty="0"/>
          </a:p>
        </p:txBody>
      </p:sp>
      <p:sp>
        <p:nvSpPr>
          <p:cNvPr id="3" name="Inhaltsplatzhalter 2"/>
          <p:cNvSpPr>
            <a:spLocks noGrp="1"/>
          </p:cNvSpPr>
          <p:nvPr>
            <p:ph idx="1"/>
          </p:nvPr>
        </p:nvSpPr>
        <p:spPr>
          <a:xfrm>
            <a:off x="3871730" y="1550277"/>
            <a:ext cx="5535954" cy="4575887"/>
          </a:xfrm>
          <a:prstGeom prst="rect">
            <a:avLst/>
          </a:prstGeom>
        </p:spPr>
        <p:txBody>
          <a:bodyPr/>
          <a:lstStyle>
            <a:lvl1pPr>
              <a:defRPr sz="3200">
                <a:solidFill>
                  <a:schemeClr val="tx1">
                    <a:lumMod val="75000"/>
                    <a:lumOff val="25000"/>
                  </a:schemeClr>
                </a:solidFill>
                <a:latin typeface="Arial"/>
                <a:cs typeface="Arial"/>
              </a:defRPr>
            </a:lvl1pPr>
            <a:lvl2pPr>
              <a:defRPr sz="2800">
                <a:solidFill>
                  <a:schemeClr val="tx1">
                    <a:lumMod val="75000"/>
                    <a:lumOff val="25000"/>
                  </a:schemeClr>
                </a:solidFill>
                <a:latin typeface="Arial"/>
                <a:cs typeface="Arial"/>
              </a:defRPr>
            </a:lvl2pPr>
            <a:lvl3pPr>
              <a:defRPr sz="2400">
                <a:solidFill>
                  <a:schemeClr val="tx1">
                    <a:lumMod val="75000"/>
                    <a:lumOff val="25000"/>
                  </a:schemeClr>
                </a:solidFill>
                <a:latin typeface="Arial"/>
                <a:cs typeface="Arial"/>
              </a:defRPr>
            </a:lvl3pPr>
            <a:lvl4pPr>
              <a:defRPr sz="2000">
                <a:solidFill>
                  <a:schemeClr val="tx1">
                    <a:lumMod val="75000"/>
                    <a:lumOff val="25000"/>
                  </a:schemeClr>
                </a:solidFill>
                <a:latin typeface="Arial"/>
                <a:cs typeface="Arial"/>
              </a:defRPr>
            </a:lvl4pPr>
            <a:lvl5pPr>
              <a:defRPr sz="2000">
                <a:solidFill>
                  <a:schemeClr val="tx1">
                    <a:lumMod val="75000"/>
                    <a:lumOff val="25000"/>
                  </a:schemeClr>
                </a:solidFill>
                <a:latin typeface="Arial"/>
                <a:cs typeface="Arial"/>
              </a:defRPr>
            </a:lvl5pPr>
            <a:lvl6pPr>
              <a:defRPr sz="2000"/>
            </a:lvl6pPr>
            <a:lvl7pPr>
              <a:defRPr sz="2000"/>
            </a:lvl7pPr>
            <a:lvl8pPr>
              <a:defRPr sz="2000"/>
            </a:lvl8pPr>
            <a:lvl9pPr>
              <a:defRPr sz="2000"/>
            </a:lvl9pPr>
          </a:lstStyle>
          <a:p>
            <a:pPr lvl="0"/>
            <a:r>
              <a:rPr lang="de-AT" dirty="0" smtClean="0"/>
              <a:t>Mastertextformat bearbeiten</a:t>
            </a:r>
          </a:p>
          <a:p>
            <a:pPr lvl="1"/>
            <a:r>
              <a:rPr lang="de-AT" dirty="0" smtClean="0"/>
              <a:t>Zweite Ebene</a:t>
            </a:r>
          </a:p>
          <a:p>
            <a:pPr lvl="2"/>
            <a:r>
              <a:rPr lang="de-AT" dirty="0" smtClean="0"/>
              <a:t>Dritte Ebene</a:t>
            </a:r>
          </a:p>
          <a:p>
            <a:pPr lvl="3"/>
            <a:r>
              <a:rPr lang="de-AT" dirty="0" smtClean="0"/>
              <a:t>Vierte Ebene</a:t>
            </a:r>
          </a:p>
          <a:p>
            <a:pPr lvl="4"/>
            <a:r>
              <a:rPr lang="de-AT" dirty="0" smtClean="0"/>
              <a:t>Fünfte Ebene</a:t>
            </a:r>
            <a:endParaRPr lang="de-DE" dirty="0"/>
          </a:p>
        </p:txBody>
      </p:sp>
      <p:sp>
        <p:nvSpPr>
          <p:cNvPr id="4" name="Textplatzhalter 3"/>
          <p:cNvSpPr>
            <a:spLocks noGrp="1"/>
          </p:cNvSpPr>
          <p:nvPr>
            <p:ph type="body" sz="half" idx="2"/>
          </p:nvPr>
        </p:nvSpPr>
        <p:spPr>
          <a:xfrm>
            <a:off x="495142" y="2293445"/>
            <a:ext cx="3257961" cy="3832718"/>
          </a:xfrm>
          <a:prstGeom prst="rect">
            <a:avLst/>
          </a:prstGeom>
        </p:spPr>
        <p:txBody>
          <a:bodyPr/>
          <a:lstStyle>
            <a:lvl1pPr marL="0" indent="0">
              <a:buNone/>
              <a:defRPr sz="1400">
                <a:solidFill>
                  <a:schemeClr val="tx1">
                    <a:lumMod val="75000"/>
                    <a:lumOff val="25000"/>
                  </a:schemeClr>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AT" dirty="0" smtClean="0"/>
              <a:t>Mastertextformat bearbeiten</a:t>
            </a:r>
          </a:p>
        </p:txBody>
      </p:sp>
    </p:spTree>
    <p:extLst>
      <p:ext uri="{BB962C8B-B14F-4D97-AF65-F5344CB8AC3E}">
        <p14:creationId xmlns:p14="http://schemas.microsoft.com/office/powerpoint/2010/main" xmlns="" val="32747107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941023" y="5219289"/>
            <a:ext cx="5941695" cy="296097"/>
          </a:xfrm>
          <a:prstGeom prst="rect">
            <a:avLst/>
          </a:prstGeom>
        </p:spPr>
        <p:txBody>
          <a:bodyPr anchor="b"/>
          <a:lstStyle>
            <a:lvl1pPr algn="l">
              <a:defRPr sz="2000" b="1">
                <a:solidFill>
                  <a:schemeClr val="tx1">
                    <a:lumMod val="75000"/>
                    <a:lumOff val="25000"/>
                  </a:schemeClr>
                </a:solidFill>
                <a:latin typeface="Arial"/>
                <a:cs typeface="Arial"/>
              </a:defRPr>
            </a:lvl1pPr>
          </a:lstStyle>
          <a:p>
            <a:r>
              <a:rPr lang="de-AT" smtClean="0"/>
              <a:t>Mastertitelformat bearbeiten</a:t>
            </a:r>
            <a:endParaRPr lang="de-DE"/>
          </a:p>
        </p:txBody>
      </p:sp>
      <p:sp>
        <p:nvSpPr>
          <p:cNvPr id="3" name="Bildplatzhalter 2"/>
          <p:cNvSpPr>
            <a:spLocks noGrp="1"/>
          </p:cNvSpPr>
          <p:nvPr>
            <p:ph type="pic" idx="1"/>
          </p:nvPr>
        </p:nvSpPr>
        <p:spPr>
          <a:xfrm>
            <a:off x="495141" y="1506483"/>
            <a:ext cx="9075692" cy="3221092"/>
          </a:xfrm>
          <a:prstGeom prst="rect">
            <a:avLst/>
          </a:prstGeom>
        </p:spPr>
        <p:txBody>
          <a:bodyPr/>
          <a:lstStyle>
            <a:lvl1pPr marL="0" indent="0">
              <a:buNone/>
              <a:defRPr sz="3200">
                <a:solidFill>
                  <a:schemeClr val="tx1">
                    <a:lumMod val="75000"/>
                    <a:lumOff val="25000"/>
                  </a:schemeClr>
                </a:solidFill>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941023" y="5533752"/>
            <a:ext cx="5941695" cy="562248"/>
          </a:xfrm>
          <a:prstGeom prst="rect">
            <a:avLst/>
          </a:prstGeom>
        </p:spPr>
        <p:txBody>
          <a:bodyPr/>
          <a:lstStyle>
            <a:lvl1pPr marL="0" indent="0">
              <a:buNone/>
              <a:defRPr sz="1400">
                <a:solidFill>
                  <a:schemeClr val="tx1">
                    <a:lumMod val="75000"/>
                    <a:lumOff val="25000"/>
                  </a:schemeClr>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AT" smtClean="0"/>
              <a:t>Mastertextformat bearbeiten</a:t>
            </a:r>
          </a:p>
        </p:txBody>
      </p:sp>
    </p:spTree>
    <p:extLst>
      <p:ext uri="{BB962C8B-B14F-4D97-AF65-F5344CB8AC3E}">
        <p14:creationId xmlns:p14="http://schemas.microsoft.com/office/powerpoint/2010/main" xmlns="" val="31636445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8634682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2225"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95300" y="1535113"/>
            <a:ext cx="437515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95300" y="2174875"/>
            <a:ext cx="437515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5030788" y="1535113"/>
            <a:ext cx="437673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5030788" y="2174875"/>
            <a:ext cx="437673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1_Benutzerdefiniertes Layout">
    <p:spTree>
      <p:nvGrpSpPr>
        <p:cNvPr id="1" name=""/>
        <p:cNvGrpSpPr/>
        <p:nvPr/>
      </p:nvGrpSpPr>
      <p:grpSpPr>
        <a:xfrm>
          <a:off x="0" y="0"/>
          <a:ext cx="0" cy="0"/>
          <a:chOff x="0" y="0"/>
          <a:chExt cx="0" cy="0"/>
        </a:xfrm>
      </p:grpSpPr>
      <p:pic>
        <p:nvPicPr>
          <p:cNvPr id="25" name="powerpoint_v6_001.jpg" descr="powerpoint_v6_001.jpg"/>
          <p:cNvPicPr>
            <a:picLocks noChangeAspect="1"/>
          </p:cNvPicPr>
          <p:nvPr/>
        </p:nvPicPr>
        <p:blipFill>
          <a:blip r:embed="rId2" cstate="print">
            <a:extLst/>
          </a:blip>
          <a:stretch>
            <a:fillRect/>
          </a:stretch>
        </p:blipFill>
        <p:spPr>
          <a:xfrm>
            <a:off x="4154" y="5158"/>
            <a:ext cx="9894541" cy="6847685"/>
          </a:xfrm>
          <a:prstGeom prst="rect">
            <a:avLst/>
          </a:prstGeom>
          <a:ln w="12700">
            <a:miter lim="400000"/>
          </a:ln>
        </p:spPr>
      </p:pic>
      <p:sp>
        <p:nvSpPr>
          <p:cNvPr id="26" name="Untertitel 2"/>
          <p:cNvSpPr txBox="1"/>
          <p:nvPr/>
        </p:nvSpPr>
        <p:spPr>
          <a:xfrm>
            <a:off x="347851" y="6439268"/>
            <a:ext cx="5054311"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27" name="Titeltext"/>
          <p:cNvSpPr txBox="1">
            <a:spLocks noGrp="1"/>
          </p:cNvSpPr>
          <p:nvPr>
            <p:ph type="title"/>
          </p:nvPr>
        </p:nvSpPr>
        <p:spPr>
          <a:xfrm>
            <a:off x="569129" y="1709355"/>
            <a:ext cx="4202061" cy="1890440"/>
          </a:xfrm>
          <a:prstGeom prst="rect">
            <a:avLst/>
          </a:prstGeom>
        </p:spPr>
        <p:txBody>
          <a:bodyPr/>
          <a:lstStyle/>
          <a:p>
            <a:r>
              <a:t>Titeltext</a:t>
            </a:r>
          </a:p>
        </p:txBody>
      </p:sp>
      <p:sp>
        <p:nvSpPr>
          <p:cNvPr id="28" name="Textebene 1…"/>
          <p:cNvSpPr txBox="1">
            <a:spLocks noGrp="1"/>
          </p:cNvSpPr>
          <p:nvPr>
            <p:ph type="body" sz="quarter" idx="1"/>
          </p:nvPr>
        </p:nvSpPr>
        <p:spPr>
          <a:xfrm>
            <a:off x="569129" y="4020206"/>
            <a:ext cx="4202061" cy="1900623"/>
          </a:xfrm>
          <a:prstGeom prst="rect">
            <a:avLst/>
          </a:prstGeom>
        </p:spPr>
        <p:txBody>
          <a:bodyPr>
            <a:normAutofit/>
          </a:bodyPr>
          <a:lstStyle>
            <a:lvl1pPr marL="0" indent="0" algn="ctr">
              <a:buSzTx/>
              <a:buFontTx/>
              <a:buNone/>
              <a:defRPr>
                <a:solidFill>
                  <a:srgbClr val="404040"/>
                </a:solidFill>
                <a:latin typeface="Arial"/>
                <a:ea typeface="Arial"/>
                <a:cs typeface="Arial"/>
                <a:sym typeface="Arial"/>
              </a:defRPr>
            </a:lvl1pPr>
            <a:lvl2pPr marL="0" indent="495148" algn="ctr">
              <a:buSzTx/>
              <a:buFontTx/>
              <a:buNone/>
              <a:defRPr>
                <a:solidFill>
                  <a:srgbClr val="404040"/>
                </a:solidFill>
                <a:latin typeface="Arial"/>
                <a:ea typeface="Arial"/>
                <a:cs typeface="Arial"/>
                <a:sym typeface="Arial"/>
              </a:defRPr>
            </a:lvl2pPr>
            <a:lvl3pPr marL="0" indent="990295" algn="ctr">
              <a:buSzTx/>
              <a:buFontTx/>
              <a:buNone/>
              <a:defRPr>
                <a:solidFill>
                  <a:srgbClr val="404040"/>
                </a:solidFill>
                <a:latin typeface="Arial"/>
                <a:ea typeface="Arial"/>
                <a:cs typeface="Arial"/>
                <a:sym typeface="Arial"/>
              </a:defRPr>
            </a:lvl3pPr>
            <a:lvl4pPr marL="0" indent="1485443" algn="ctr">
              <a:buSzTx/>
              <a:buFontTx/>
              <a:buNone/>
              <a:defRPr>
                <a:solidFill>
                  <a:srgbClr val="404040"/>
                </a:solidFill>
                <a:latin typeface="Arial"/>
                <a:ea typeface="Arial"/>
                <a:cs typeface="Arial"/>
                <a:sym typeface="Arial"/>
              </a:defRPr>
            </a:lvl4pPr>
            <a:lvl5pPr marL="0" indent="1980590" algn="ctr">
              <a:buSzTx/>
              <a:buFontTx/>
              <a:buNone/>
              <a:defRPr>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29" name="Bildplatzhalter 2"/>
          <p:cNvSpPr>
            <a:spLocks noGrp="1"/>
          </p:cNvSpPr>
          <p:nvPr>
            <p:ph type="pic" sz="half" idx="13"/>
          </p:nvPr>
        </p:nvSpPr>
        <p:spPr>
          <a:xfrm>
            <a:off x="5188553" y="1699171"/>
            <a:ext cx="4202062" cy="4221659"/>
          </a:xfrm>
          <a:prstGeom prst="rect">
            <a:avLst/>
          </a:prstGeom>
        </p:spPr>
        <p:txBody>
          <a:bodyPr lIns="91439" rIns="91439"/>
          <a:lstStyle/>
          <a:p>
            <a:endParaRPr/>
          </a:p>
        </p:txBody>
      </p:sp>
      <p:sp>
        <p:nvSpPr>
          <p:cNvPr id="30"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636775280"/>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Benutzerdefiniertes Layout">
    <p:spTree>
      <p:nvGrpSpPr>
        <p:cNvPr id="1" name=""/>
        <p:cNvGrpSpPr/>
        <p:nvPr/>
      </p:nvGrpSpPr>
      <p:grpSpPr>
        <a:xfrm>
          <a:off x="0" y="0"/>
          <a:ext cx="0" cy="0"/>
          <a:chOff x="0" y="0"/>
          <a:chExt cx="0" cy="0"/>
        </a:xfrm>
      </p:grpSpPr>
      <p:pic>
        <p:nvPicPr>
          <p:cNvPr id="37" name="powerpoint_v6_001.jpg" descr="powerpoint_v6_001.jpg"/>
          <p:cNvPicPr>
            <a:picLocks noChangeAspect="1"/>
          </p:cNvPicPr>
          <p:nvPr/>
        </p:nvPicPr>
        <p:blipFill>
          <a:blip r:embed="rId2" cstate="print">
            <a:extLst/>
          </a:blip>
          <a:stretch>
            <a:fillRect/>
          </a:stretch>
        </p:blipFill>
        <p:spPr>
          <a:xfrm>
            <a:off x="4154" y="5158"/>
            <a:ext cx="9894541" cy="6847687"/>
          </a:xfrm>
          <a:prstGeom prst="rect">
            <a:avLst/>
          </a:prstGeom>
          <a:ln w="12700">
            <a:miter lim="400000"/>
          </a:ln>
        </p:spPr>
      </p:pic>
      <p:sp>
        <p:nvSpPr>
          <p:cNvPr id="38" name="Untertitel 2"/>
          <p:cNvSpPr txBox="1"/>
          <p:nvPr/>
        </p:nvSpPr>
        <p:spPr>
          <a:xfrm>
            <a:off x="347851" y="6439268"/>
            <a:ext cx="5054311"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39" name="Titeltext"/>
          <p:cNvSpPr txBox="1">
            <a:spLocks noGrp="1"/>
          </p:cNvSpPr>
          <p:nvPr>
            <p:ph type="title"/>
          </p:nvPr>
        </p:nvSpPr>
        <p:spPr>
          <a:xfrm>
            <a:off x="474273" y="4030391"/>
            <a:ext cx="8916337" cy="944508"/>
          </a:xfrm>
          <a:prstGeom prst="rect">
            <a:avLst/>
          </a:prstGeom>
        </p:spPr>
        <p:txBody>
          <a:bodyPr/>
          <a:lstStyle/>
          <a:p>
            <a:r>
              <a:t>Titeltext</a:t>
            </a:r>
          </a:p>
        </p:txBody>
      </p:sp>
      <p:sp>
        <p:nvSpPr>
          <p:cNvPr id="40" name="Textebene 1…"/>
          <p:cNvSpPr txBox="1">
            <a:spLocks noGrp="1"/>
          </p:cNvSpPr>
          <p:nvPr>
            <p:ph type="body" sz="quarter" idx="1"/>
          </p:nvPr>
        </p:nvSpPr>
        <p:spPr>
          <a:xfrm>
            <a:off x="474273" y="5115034"/>
            <a:ext cx="8916337" cy="865353"/>
          </a:xfrm>
          <a:prstGeom prst="rect">
            <a:avLst/>
          </a:prstGeom>
        </p:spPr>
        <p:txBody>
          <a:bodyPr>
            <a:normAutofit/>
          </a:bodyPr>
          <a:lstStyle>
            <a:lvl1pPr marL="0" indent="0" algn="ctr">
              <a:buSzTx/>
              <a:buFontTx/>
              <a:buNone/>
              <a:defRPr>
                <a:solidFill>
                  <a:srgbClr val="404040"/>
                </a:solidFill>
                <a:latin typeface="Arial"/>
                <a:ea typeface="Arial"/>
                <a:cs typeface="Arial"/>
                <a:sym typeface="Arial"/>
              </a:defRPr>
            </a:lvl1pPr>
            <a:lvl2pPr marL="0" indent="495148" algn="ctr">
              <a:buSzTx/>
              <a:buFontTx/>
              <a:buNone/>
              <a:defRPr>
                <a:solidFill>
                  <a:srgbClr val="404040"/>
                </a:solidFill>
                <a:latin typeface="Arial"/>
                <a:ea typeface="Arial"/>
                <a:cs typeface="Arial"/>
                <a:sym typeface="Arial"/>
              </a:defRPr>
            </a:lvl2pPr>
            <a:lvl3pPr marL="0" indent="990295" algn="ctr">
              <a:buSzTx/>
              <a:buFontTx/>
              <a:buNone/>
              <a:defRPr>
                <a:solidFill>
                  <a:srgbClr val="404040"/>
                </a:solidFill>
                <a:latin typeface="Arial"/>
                <a:ea typeface="Arial"/>
                <a:cs typeface="Arial"/>
                <a:sym typeface="Arial"/>
              </a:defRPr>
            </a:lvl3pPr>
            <a:lvl4pPr marL="0" indent="1485443" algn="ctr">
              <a:buSzTx/>
              <a:buFontTx/>
              <a:buNone/>
              <a:defRPr>
                <a:solidFill>
                  <a:srgbClr val="404040"/>
                </a:solidFill>
                <a:latin typeface="Arial"/>
                <a:ea typeface="Arial"/>
                <a:cs typeface="Arial"/>
                <a:sym typeface="Arial"/>
              </a:defRPr>
            </a:lvl4pPr>
            <a:lvl5pPr marL="0" indent="1980590" algn="ctr">
              <a:buSzTx/>
              <a:buFontTx/>
              <a:buNone/>
              <a:defRPr>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41" name="Bildplatzhalter 2"/>
          <p:cNvSpPr>
            <a:spLocks noGrp="1"/>
          </p:cNvSpPr>
          <p:nvPr>
            <p:ph type="pic" sz="quarter" idx="13"/>
          </p:nvPr>
        </p:nvSpPr>
        <p:spPr>
          <a:xfrm>
            <a:off x="5235982" y="1699172"/>
            <a:ext cx="4154634" cy="2014485"/>
          </a:xfrm>
          <a:prstGeom prst="rect">
            <a:avLst/>
          </a:prstGeom>
        </p:spPr>
        <p:txBody>
          <a:bodyPr lIns="91439" rIns="91439"/>
          <a:lstStyle/>
          <a:p>
            <a:endParaRPr/>
          </a:p>
        </p:txBody>
      </p:sp>
      <p:sp>
        <p:nvSpPr>
          <p:cNvPr id="42"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3289657618"/>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pic>
        <p:nvPicPr>
          <p:cNvPr id="49" name="powerpoint_v6_001.jpg" descr="powerpoint_v6_001.jpg"/>
          <p:cNvPicPr>
            <a:picLocks noChangeAspect="1"/>
          </p:cNvPicPr>
          <p:nvPr/>
        </p:nvPicPr>
        <p:blipFill>
          <a:blip r:embed="rId2" cstate="print">
            <a:extLst/>
          </a:blip>
          <a:stretch>
            <a:fillRect/>
          </a:stretch>
        </p:blipFill>
        <p:spPr>
          <a:xfrm>
            <a:off x="4154" y="5158"/>
            <a:ext cx="9894541" cy="6847687"/>
          </a:xfrm>
          <a:prstGeom prst="rect">
            <a:avLst/>
          </a:prstGeom>
          <a:ln w="12700">
            <a:miter lim="400000"/>
          </a:ln>
        </p:spPr>
      </p:pic>
      <p:sp>
        <p:nvSpPr>
          <p:cNvPr id="50" name="Untertitel 2"/>
          <p:cNvSpPr txBox="1"/>
          <p:nvPr/>
        </p:nvSpPr>
        <p:spPr>
          <a:xfrm>
            <a:off x="347851" y="6439268"/>
            <a:ext cx="5054311"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51" name="Titeltext"/>
          <p:cNvSpPr txBox="1">
            <a:spLocks noGrp="1"/>
          </p:cNvSpPr>
          <p:nvPr>
            <p:ph type="title"/>
          </p:nvPr>
        </p:nvSpPr>
        <p:spPr>
          <a:xfrm>
            <a:off x="495141" y="1448294"/>
            <a:ext cx="8912543" cy="1143001"/>
          </a:xfrm>
          <a:prstGeom prst="rect">
            <a:avLst/>
          </a:prstGeom>
        </p:spPr>
        <p:txBody>
          <a:bodyPr/>
          <a:lstStyle/>
          <a:p>
            <a:r>
              <a:t>Titeltext</a:t>
            </a:r>
          </a:p>
        </p:txBody>
      </p:sp>
      <p:sp>
        <p:nvSpPr>
          <p:cNvPr id="52" name="Textebene 1…"/>
          <p:cNvSpPr txBox="1">
            <a:spLocks noGrp="1"/>
          </p:cNvSpPr>
          <p:nvPr>
            <p:ph type="body" idx="1"/>
          </p:nvPr>
        </p:nvSpPr>
        <p:spPr>
          <a:xfrm>
            <a:off x="495141" y="2659993"/>
            <a:ext cx="8912543" cy="3357179"/>
          </a:xfrm>
          <a:prstGeom prst="rect">
            <a:avLst/>
          </a:prstGeom>
        </p:spPr>
        <p:txBody>
          <a:bodyPr>
            <a:normAutofit/>
          </a:bodyPr>
          <a:lstStyle>
            <a:lvl1pPr>
              <a:defRPr>
                <a:solidFill>
                  <a:srgbClr val="404040"/>
                </a:solidFill>
                <a:latin typeface="Arial"/>
                <a:ea typeface="Arial"/>
                <a:cs typeface="Arial"/>
                <a:sym typeface="Arial"/>
              </a:defRPr>
            </a:lvl1pPr>
            <a:lvl2pPr>
              <a:defRPr>
                <a:solidFill>
                  <a:srgbClr val="404040"/>
                </a:solidFill>
                <a:latin typeface="Arial"/>
                <a:ea typeface="Arial"/>
                <a:cs typeface="Arial"/>
                <a:sym typeface="Arial"/>
              </a:defRPr>
            </a:lvl2pPr>
            <a:lvl3pPr>
              <a:defRPr>
                <a:solidFill>
                  <a:srgbClr val="404040"/>
                </a:solidFill>
                <a:latin typeface="Arial"/>
                <a:ea typeface="Arial"/>
                <a:cs typeface="Arial"/>
                <a:sym typeface="Arial"/>
              </a:defRPr>
            </a:lvl3pPr>
            <a:lvl4pPr>
              <a:defRPr>
                <a:solidFill>
                  <a:srgbClr val="404040"/>
                </a:solidFill>
                <a:latin typeface="Arial"/>
                <a:ea typeface="Arial"/>
                <a:cs typeface="Arial"/>
                <a:sym typeface="Arial"/>
              </a:defRPr>
            </a:lvl4pPr>
            <a:lvl5pPr>
              <a:defRPr>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53"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2304545033"/>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Zwei Inhalte">
    <p:spTree>
      <p:nvGrpSpPr>
        <p:cNvPr id="1" name=""/>
        <p:cNvGrpSpPr/>
        <p:nvPr/>
      </p:nvGrpSpPr>
      <p:grpSpPr>
        <a:xfrm>
          <a:off x="0" y="0"/>
          <a:ext cx="0" cy="0"/>
          <a:chOff x="0" y="0"/>
          <a:chExt cx="0" cy="0"/>
        </a:xfrm>
      </p:grpSpPr>
      <p:pic>
        <p:nvPicPr>
          <p:cNvPr id="60" name="powerpoint_v6_001.jpg" descr="powerpoint_v6_001.jpg"/>
          <p:cNvPicPr>
            <a:picLocks noChangeAspect="1"/>
          </p:cNvPicPr>
          <p:nvPr/>
        </p:nvPicPr>
        <p:blipFill>
          <a:blip r:embed="rId2" cstate="print">
            <a:extLst/>
          </a:blip>
          <a:stretch>
            <a:fillRect/>
          </a:stretch>
        </p:blipFill>
        <p:spPr>
          <a:xfrm>
            <a:off x="4154" y="5158"/>
            <a:ext cx="9894541" cy="6847687"/>
          </a:xfrm>
          <a:prstGeom prst="rect">
            <a:avLst/>
          </a:prstGeom>
          <a:ln w="12700">
            <a:miter lim="400000"/>
          </a:ln>
        </p:spPr>
      </p:pic>
      <p:sp>
        <p:nvSpPr>
          <p:cNvPr id="61" name="Untertitel 2"/>
          <p:cNvSpPr txBox="1"/>
          <p:nvPr/>
        </p:nvSpPr>
        <p:spPr>
          <a:xfrm>
            <a:off x="347851" y="6439268"/>
            <a:ext cx="5054311"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62" name="Titeltext"/>
          <p:cNvSpPr txBox="1">
            <a:spLocks noGrp="1"/>
          </p:cNvSpPr>
          <p:nvPr>
            <p:ph type="title"/>
          </p:nvPr>
        </p:nvSpPr>
        <p:spPr>
          <a:xfrm>
            <a:off x="495141" y="1500845"/>
            <a:ext cx="8912543" cy="1143001"/>
          </a:xfrm>
          <a:prstGeom prst="rect">
            <a:avLst/>
          </a:prstGeom>
        </p:spPr>
        <p:txBody>
          <a:bodyPr/>
          <a:lstStyle/>
          <a:p>
            <a:r>
              <a:t>Titeltext</a:t>
            </a:r>
          </a:p>
        </p:txBody>
      </p:sp>
      <p:sp>
        <p:nvSpPr>
          <p:cNvPr id="63" name="Textebene 1…"/>
          <p:cNvSpPr txBox="1">
            <a:spLocks noGrp="1"/>
          </p:cNvSpPr>
          <p:nvPr>
            <p:ph type="body" sz="half" idx="1"/>
          </p:nvPr>
        </p:nvSpPr>
        <p:spPr>
          <a:xfrm>
            <a:off x="495141" y="2794000"/>
            <a:ext cx="4373748" cy="3332165"/>
          </a:xfrm>
          <a:prstGeom prst="rect">
            <a:avLst/>
          </a:prstGeom>
        </p:spPr>
        <p:txBody>
          <a:bodyPr>
            <a:normAutofit/>
          </a:bodyPr>
          <a:lstStyle>
            <a:lvl1pPr>
              <a:defRPr>
                <a:solidFill>
                  <a:srgbClr val="404040"/>
                </a:solidFill>
                <a:latin typeface="Arial"/>
                <a:ea typeface="Arial"/>
                <a:cs typeface="Arial"/>
                <a:sym typeface="Arial"/>
              </a:defRPr>
            </a:lvl1pPr>
            <a:lvl2pPr>
              <a:defRPr>
                <a:solidFill>
                  <a:srgbClr val="404040"/>
                </a:solidFill>
                <a:latin typeface="Arial"/>
                <a:ea typeface="Arial"/>
                <a:cs typeface="Arial"/>
                <a:sym typeface="Arial"/>
              </a:defRPr>
            </a:lvl2pPr>
            <a:lvl3pPr>
              <a:defRPr>
                <a:solidFill>
                  <a:srgbClr val="404040"/>
                </a:solidFill>
                <a:latin typeface="Arial"/>
                <a:ea typeface="Arial"/>
                <a:cs typeface="Arial"/>
                <a:sym typeface="Arial"/>
              </a:defRPr>
            </a:lvl3pPr>
            <a:lvl4pPr>
              <a:defRPr>
                <a:solidFill>
                  <a:srgbClr val="404040"/>
                </a:solidFill>
                <a:latin typeface="Arial"/>
                <a:ea typeface="Arial"/>
                <a:cs typeface="Arial"/>
                <a:sym typeface="Arial"/>
              </a:defRPr>
            </a:lvl4pPr>
            <a:lvl5pPr>
              <a:defRPr>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64"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1598850691"/>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Vergleich">
    <p:spTree>
      <p:nvGrpSpPr>
        <p:cNvPr id="1" name=""/>
        <p:cNvGrpSpPr/>
        <p:nvPr/>
      </p:nvGrpSpPr>
      <p:grpSpPr>
        <a:xfrm>
          <a:off x="0" y="0"/>
          <a:ext cx="0" cy="0"/>
          <a:chOff x="0" y="0"/>
          <a:chExt cx="0" cy="0"/>
        </a:xfrm>
      </p:grpSpPr>
      <p:pic>
        <p:nvPicPr>
          <p:cNvPr id="71" name="powerpoint_v6_001.jpg" descr="powerpoint_v6_001.jpg"/>
          <p:cNvPicPr>
            <a:picLocks noChangeAspect="1"/>
          </p:cNvPicPr>
          <p:nvPr/>
        </p:nvPicPr>
        <p:blipFill>
          <a:blip r:embed="rId2" cstate="print">
            <a:extLst/>
          </a:blip>
          <a:stretch>
            <a:fillRect/>
          </a:stretch>
        </p:blipFill>
        <p:spPr>
          <a:xfrm>
            <a:off x="4154" y="5158"/>
            <a:ext cx="9894541" cy="6847687"/>
          </a:xfrm>
          <a:prstGeom prst="rect">
            <a:avLst/>
          </a:prstGeom>
          <a:ln w="12700">
            <a:miter lim="400000"/>
          </a:ln>
        </p:spPr>
      </p:pic>
      <p:sp>
        <p:nvSpPr>
          <p:cNvPr id="72" name="Untertitel 2"/>
          <p:cNvSpPr txBox="1"/>
          <p:nvPr/>
        </p:nvSpPr>
        <p:spPr>
          <a:xfrm>
            <a:off x="347851" y="6439268"/>
            <a:ext cx="5054311"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73" name="Textebene 1…"/>
          <p:cNvSpPr txBox="1">
            <a:spLocks noGrp="1"/>
          </p:cNvSpPr>
          <p:nvPr>
            <p:ph type="body" sz="quarter" idx="1"/>
          </p:nvPr>
        </p:nvSpPr>
        <p:spPr>
          <a:xfrm>
            <a:off x="495141" y="1535113"/>
            <a:ext cx="4375467" cy="639764"/>
          </a:xfrm>
          <a:prstGeom prst="rect">
            <a:avLst/>
          </a:prstGeom>
        </p:spPr>
        <p:txBody>
          <a:bodyPr anchor="b">
            <a:normAutofit/>
          </a:bodyPr>
          <a:lstStyle>
            <a:lvl1pPr marL="0" indent="0">
              <a:buSzTx/>
              <a:buFontTx/>
              <a:buNone/>
              <a:defRPr sz="2383" b="1">
                <a:solidFill>
                  <a:srgbClr val="404040"/>
                </a:solidFill>
                <a:latin typeface="Arial"/>
                <a:ea typeface="Arial"/>
                <a:cs typeface="Arial"/>
                <a:sym typeface="Arial"/>
              </a:defRPr>
            </a:lvl1pPr>
            <a:lvl2pPr marL="0" indent="495148">
              <a:buSzTx/>
              <a:buFontTx/>
              <a:buNone/>
              <a:defRPr sz="2383" b="1">
                <a:solidFill>
                  <a:srgbClr val="404040"/>
                </a:solidFill>
                <a:latin typeface="Arial"/>
                <a:ea typeface="Arial"/>
                <a:cs typeface="Arial"/>
                <a:sym typeface="Arial"/>
              </a:defRPr>
            </a:lvl2pPr>
            <a:lvl3pPr marL="0" indent="990295">
              <a:buSzTx/>
              <a:buFontTx/>
              <a:buNone/>
              <a:defRPr sz="2383" b="1">
                <a:solidFill>
                  <a:srgbClr val="404040"/>
                </a:solidFill>
                <a:latin typeface="Arial"/>
                <a:ea typeface="Arial"/>
                <a:cs typeface="Arial"/>
                <a:sym typeface="Arial"/>
              </a:defRPr>
            </a:lvl3pPr>
            <a:lvl4pPr marL="0" indent="1485443">
              <a:buSzTx/>
              <a:buFontTx/>
              <a:buNone/>
              <a:defRPr sz="2383" b="1">
                <a:solidFill>
                  <a:srgbClr val="404040"/>
                </a:solidFill>
                <a:latin typeface="Arial"/>
                <a:ea typeface="Arial"/>
                <a:cs typeface="Arial"/>
                <a:sym typeface="Arial"/>
              </a:defRPr>
            </a:lvl4pPr>
            <a:lvl5pPr marL="0" indent="1980590">
              <a:buSzTx/>
              <a:buFontTx/>
              <a:buNone/>
              <a:defRPr sz="2383" b="1">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74" name="Textplatzhalter 4"/>
          <p:cNvSpPr>
            <a:spLocks noGrp="1"/>
          </p:cNvSpPr>
          <p:nvPr>
            <p:ph type="body" sz="quarter" idx="13"/>
          </p:nvPr>
        </p:nvSpPr>
        <p:spPr>
          <a:xfrm>
            <a:off x="5030503" y="1535113"/>
            <a:ext cx="4377187" cy="639764"/>
          </a:xfrm>
          <a:prstGeom prst="rect">
            <a:avLst/>
          </a:prstGeom>
        </p:spPr>
        <p:txBody>
          <a:bodyPr anchor="b">
            <a:normAutofit/>
          </a:bodyPr>
          <a:lstStyle>
            <a:lvl1pPr marL="0" indent="0">
              <a:buSzTx/>
              <a:buFontTx/>
              <a:buNone/>
              <a:defRPr sz="2200" b="1">
                <a:solidFill>
                  <a:srgbClr val="404040"/>
                </a:solidFill>
                <a:latin typeface="Arial"/>
                <a:cs typeface="Arial"/>
                <a:sym typeface="Arial"/>
              </a:defRPr>
            </a:lvl1pPr>
          </a:lstStyle>
          <a:p>
            <a:pPr marL="0" indent="0">
              <a:buSzTx/>
              <a:buFontTx/>
              <a:buNone/>
              <a:defRPr sz="2200" b="1">
                <a:solidFill>
                  <a:srgbClr val="404040"/>
                </a:solidFill>
                <a:latin typeface="Arial"/>
                <a:ea typeface="Arial"/>
                <a:cs typeface="Arial"/>
                <a:sym typeface="Arial"/>
              </a:defRPr>
            </a:pPr>
            <a:endParaRPr/>
          </a:p>
        </p:txBody>
      </p:sp>
      <p:sp>
        <p:nvSpPr>
          <p:cNvPr id="75"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1329763585"/>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Abschnittsüberschrift">
    <p:spTree>
      <p:nvGrpSpPr>
        <p:cNvPr id="1" name=""/>
        <p:cNvGrpSpPr/>
        <p:nvPr/>
      </p:nvGrpSpPr>
      <p:grpSpPr>
        <a:xfrm>
          <a:off x="0" y="0"/>
          <a:ext cx="0" cy="0"/>
          <a:chOff x="0" y="0"/>
          <a:chExt cx="0" cy="0"/>
        </a:xfrm>
      </p:grpSpPr>
      <p:pic>
        <p:nvPicPr>
          <p:cNvPr id="82" name="powerpoint_v6_001.jpg" descr="powerpoint_v6_001.jpg"/>
          <p:cNvPicPr>
            <a:picLocks noChangeAspect="1"/>
          </p:cNvPicPr>
          <p:nvPr/>
        </p:nvPicPr>
        <p:blipFill>
          <a:blip r:embed="rId2" cstate="print">
            <a:extLst/>
          </a:blip>
          <a:stretch>
            <a:fillRect/>
          </a:stretch>
        </p:blipFill>
        <p:spPr>
          <a:xfrm>
            <a:off x="4154" y="5158"/>
            <a:ext cx="9894541" cy="6847687"/>
          </a:xfrm>
          <a:prstGeom prst="rect">
            <a:avLst/>
          </a:prstGeom>
          <a:ln w="12700">
            <a:miter lim="400000"/>
          </a:ln>
        </p:spPr>
      </p:pic>
      <p:sp>
        <p:nvSpPr>
          <p:cNvPr id="83" name="Untertitel 2"/>
          <p:cNvSpPr txBox="1"/>
          <p:nvPr/>
        </p:nvSpPr>
        <p:spPr>
          <a:xfrm>
            <a:off x="347851" y="6439268"/>
            <a:ext cx="5054311"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84" name="Titeltext"/>
          <p:cNvSpPr txBox="1">
            <a:spLocks noGrp="1"/>
          </p:cNvSpPr>
          <p:nvPr>
            <p:ph type="title"/>
          </p:nvPr>
        </p:nvSpPr>
        <p:spPr>
          <a:xfrm>
            <a:off x="782255" y="4406902"/>
            <a:ext cx="8417402" cy="1362076"/>
          </a:xfrm>
          <a:prstGeom prst="rect">
            <a:avLst/>
          </a:prstGeom>
        </p:spPr>
        <p:txBody>
          <a:bodyPr/>
          <a:lstStyle>
            <a:lvl1pPr>
              <a:defRPr sz="3466" b="1" cap="all"/>
            </a:lvl1pPr>
          </a:lstStyle>
          <a:p>
            <a:r>
              <a:t>Titeltext</a:t>
            </a:r>
          </a:p>
        </p:txBody>
      </p:sp>
      <p:sp>
        <p:nvSpPr>
          <p:cNvPr id="85" name="Textebene 1…"/>
          <p:cNvSpPr txBox="1">
            <a:spLocks noGrp="1"/>
          </p:cNvSpPr>
          <p:nvPr>
            <p:ph type="body" sz="quarter" idx="1"/>
          </p:nvPr>
        </p:nvSpPr>
        <p:spPr>
          <a:xfrm>
            <a:off x="782255" y="2906713"/>
            <a:ext cx="8417402" cy="1500188"/>
          </a:xfrm>
          <a:prstGeom prst="rect">
            <a:avLst/>
          </a:prstGeom>
        </p:spPr>
        <p:txBody>
          <a:bodyPr anchor="b">
            <a:normAutofit/>
          </a:bodyPr>
          <a:lstStyle>
            <a:lvl1pPr marL="0" indent="0">
              <a:buSzTx/>
              <a:buFontTx/>
              <a:buNone/>
              <a:defRPr sz="2166">
                <a:solidFill>
                  <a:srgbClr val="404040"/>
                </a:solidFill>
                <a:latin typeface="Arial"/>
                <a:ea typeface="Arial"/>
                <a:cs typeface="Arial"/>
                <a:sym typeface="Arial"/>
              </a:defRPr>
            </a:lvl1pPr>
            <a:lvl2pPr marL="0" indent="495148">
              <a:buSzTx/>
              <a:buFontTx/>
              <a:buNone/>
              <a:defRPr sz="2166">
                <a:solidFill>
                  <a:srgbClr val="404040"/>
                </a:solidFill>
                <a:latin typeface="Arial"/>
                <a:ea typeface="Arial"/>
                <a:cs typeface="Arial"/>
                <a:sym typeface="Arial"/>
              </a:defRPr>
            </a:lvl2pPr>
            <a:lvl3pPr marL="0" indent="990295">
              <a:buSzTx/>
              <a:buFontTx/>
              <a:buNone/>
              <a:defRPr sz="2166">
                <a:solidFill>
                  <a:srgbClr val="404040"/>
                </a:solidFill>
                <a:latin typeface="Arial"/>
                <a:ea typeface="Arial"/>
                <a:cs typeface="Arial"/>
                <a:sym typeface="Arial"/>
              </a:defRPr>
            </a:lvl3pPr>
            <a:lvl4pPr marL="0" indent="1485443">
              <a:buSzTx/>
              <a:buFontTx/>
              <a:buNone/>
              <a:defRPr sz="2166">
                <a:solidFill>
                  <a:srgbClr val="404040"/>
                </a:solidFill>
                <a:latin typeface="Arial"/>
                <a:ea typeface="Arial"/>
                <a:cs typeface="Arial"/>
                <a:sym typeface="Arial"/>
              </a:defRPr>
            </a:lvl4pPr>
            <a:lvl5pPr marL="0" indent="1980590">
              <a:buSzTx/>
              <a:buFontTx/>
              <a:buNone/>
              <a:defRPr sz="2166">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86"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1164943451"/>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2_Benutzerdefiniertes Layout">
    <p:spTree>
      <p:nvGrpSpPr>
        <p:cNvPr id="1" name=""/>
        <p:cNvGrpSpPr/>
        <p:nvPr/>
      </p:nvGrpSpPr>
      <p:grpSpPr>
        <a:xfrm>
          <a:off x="0" y="0"/>
          <a:ext cx="0" cy="0"/>
          <a:chOff x="0" y="0"/>
          <a:chExt cx="0" cy="0"/>
        </a:xfrm>
      </p:grpSpPr>
      <p:pic>
        <p:nvPicPr>
          <p:cNvPr id="93" name="powerpoint_v6_001.jpg" descr="powerpoint_v6_001.jpg"/>
          <p:cNvPicPr>
            <a:picLocks noChangeAspect="1"/>
          </p:cNvPicPr>
          <p:nvPr/>
        </p:nvPicPr>
        <p:blipFill>
          <a:blip r:embed="rId2" cstate="print">
            <a:extLst/>
          </a:blip>
          <a:stretch>
            <a:fillRect/>
          </a:stretch>
        </p:blipFill>
        <p:spPr>
          <a:xfrm>
            <a:off x="4154" y="5158"/>
            <a:ext cx="9894541" cy="6847687"/>
          </a:xfrm>
          <a:prstGeom prst="rect">
            <a:avLst/>
          </a:prstGeom>
          <a:ln w="12700">
            <a:miter lim="400000"/>
          </a:ln>
        </p:spPr>
      </p:pic>
      <p:sp>
        <p:nvSpPr>
          <p:cNvPr id="94" name="Untertitel 2"/>
          <p:cNvSpPr txBox="1"/>
          <p:nvPr/>
        </p:nvSpPr>
        <p:spPr>
          <a:xfrm>
            <a:off x="347851" y="6439268"/>
            <a:ext cx="5054311"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95" name="Textebene 1…"/>
          <p:cNvSpPr txBox="1">
            <a:spLocks noGrp="1"/>
          </p:cNvSpPr>
          <p:nvPr>
            <p:ph type="body" sz="half" idx="1"/>
          </p:nvPr>
        </p:nvSpPr>
        <p:spPr>
          <a:xfrm>
            <a:off x="495141" y="2385082"/>
            <a:ext cx="4375467" cy="3745953"/>
          </a:xfrm>
          <a:prstGeom prst="rect">
            <a:avLst/>
          </a:prstGeom>
        </p:spPr>
        <p:txBody>
          <a:bodyPr>
            <a:normAutofit/>
          </a:bodyPr>
          <a:lstStyle>
            <a:lvl1pPr>
              <a:defRPr sz="2599">
                <a:solidFill>
                  <a:srgbClr val="404040"/>
                </a:solidFill>
                <a:latin typeface="Arial"/>
                <a:ea typeface="Arial"/>
                <a:cs typeface="Arial"/>
                <a:sym typeface="Arial"/>
              </a:defRPr>
            </a:lvl1pPr>
            <a:lvl2pPr marL="792235" indent="-297087">
              <a:defRPr sz="2599">
                <a:solidFill>
                  <a:srgbClr val="404040"/>
                </a:solidFill>
                <a:latin typeface="Arial"/>
                <a:ea typeface="Arial"/>
                <a:cs typeface="Arial"/>
                <a:sym typeface="Arial"/>
              </a:defRPr>
            </a:lvl2pPr>
            <a:lvl3pPr marL="1320394" indent="-330098">
              <a:defRPr sz="2599">
                <a:solidFill>
                  <a:srgbClr val="404040"/>
                </a:solidFill>
                <a:latin typeface="Arial"/>
                <a:ea typeface="Arial"/>
                <a:cs typeface="Arial"/>
                <a:sym typeface="Arial"/>
              </a:defRPr>
            </a:lvl3pPr>
            <a:lvl4pPr marL="1856804" indent="-371361">
              <a:defRPr sz="2599">
                <a:solidFill>
                  <a:srgbClr val="404040"/>
                </a:solidFill>
                <a:latin typeface="Arial"/>
                <a:ea typeface="Arial"/>
                <a:cs typeface="Arial"/>
                <a:sym typeface="Arial"/>
              </a:defRPr>
            </a:lvl4pPr>
            <a:lvl5pPr marL="2351951" indent="-371361">
              <a:defRPr sz="2599">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96" name="Titeltext"/>
          <p:cNvSpPr txBox="1">
            <a:spLocks noGrp="1"/>
          </p:cNvSpPr>
          <p:nvPr>
            <p:ph type="title"/>
          </p:nvPr>
        </p:nvSpPr>
        <p:spPr>
          <a:xfrm>
            <a:off x="495141" y="1445396"/>
            <a:ext cx="8912543" cy="777568"/>
          </a:xfrm>
          <a:prstGeom prst="rect">
            <a:avLst/>
          </a:prstGeom>
        </p:spPr>
        <p:txBody>
          <a:bodyPr/>
          <a:lstStyle/>
          <a:p>
            <a:r>
              <a:t>Titeltext</a:t>
            </a:r>
          </a:p>
        </p:txBody>
      </p:sp>
      <p:sp>
        <p:nvSpPr>
          <p:cNvPr id="97"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3801025293"/>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Nur Titel">
    <p:spTree>
      <p:nvGrpSpPr>
        <p:cNvPr id="1" name=""/>
        <p:cNvGrpSpPr/>
        <p:nvPr/>
      </p:nvGrpSpPr>
      <p:grpSpPr>
        <a:xfrm>
          <a:off x="0" y="0"/>
          <a:ext cx="0" cy="0"/>
          <a:chOff x="0" y="0"/>
          <a:chExt cx="0" cy="0"/>
        </a:xfrm>
      </p:grpSpPr>
      <p:sp>
        <p:nvSpPr>
          <p:cNvPr id="104" name="Titeltext"/>
          <p:cNvSpPr txBox="1">
            <a:spLocks noGrp="1"/>
          </p:cNvSpPr>
          <p:nvPr>
            <p:ph type="title"/>
          </p:nvPr>
        </p:nvSpPr>
        <p:spPr>
          <a:prstGeom prst="rect">
            <a:avLst/>
          </a:prstGeom>
        </p:spPr>
        <p:txBody>
          <a:bodyPr/>
          <a:lstStyle/>
          <a:p>
            <a:r>
              <a:t>Titeltext</a:t>
            </a:r>
          </a:p>
        </p:txBody>
      </p:sp>
      <p:sp>
        <p:nvSpPr>
          <p:cNvPr id="105"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339901751"/>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Inhalt mit Beschriftung">
    <p:spTree>
      <p:nvGrpSpPr>
        <p:cNvPr id="1" name=""/>
        <p:cNvGrpSpPr/>
        <p:nvPr/>
      </p:nvGrpSpPr>
      <p:grpSpPr>
        <a:xfrm>
          <a:off x="0" y="0"/>
          <a:ext cx="0" cy="0"/>
          <a:chOff x="0" y="0"/>
          <a:chExt cx="0" cy="0"/>
        </a:xfrm>
      </p:grpSpPr>
      <p:pic>
        <p:nvPicPr>
          <p:cNvPr id="112" name="powerpoint_v6_001.jpg" descr="powerpoint_v6_001.jpg"/>
          <p:cNvPicPr>
            <a:picLocks noChangeAspect="1"/>
          </p:cNvPicPr>
          <p:nvPr/>
        </p:nvPicPr>
        <p:blipFill>
          <a:blip r:embed="rId2" cstate="print">
            <a:extLst/>
          </a:blip>
          <a:stretch>
            <a:fillRect/>
          </a:stretch>
        </p:blipFill>
        <p:spPr>
          <a:xfrm>
            <a:off x="4154" y="5158"/>
            <a:ext cx="9894541" cy="6847687"/>
          </a:xfrm>
          <a:prstGeom prst="rect">
            <a:avLst/>
          </a:prstGeom>
          <a:ln w="12700">
            <a:miter lim="400000"/>
          </a:ln>
        </p:spPr>
      </p:pic>
      <p:sp>
        <p:nvSpPr>
          <p:cNvPr id="113" name="Untertitel 2"/>
          <p:cNvSpPr txBox="1"/>
          <p:nvPr/>
        </p:nvSpPr>
        <p:spPr>
          <a:xfrm>
            <a:off x="347851" y="6439268"/>
            <a:ext cx="5054311"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114" name="Titeltext"/>
          <p:cNvSpPr txBox="1">
            <a:spLocks noGrp="1"/>
          </p:cNvSpPr>
          <p:nvPr>
            <p:ph type="title"/>
          </p:nvPr>
        </p:nvSpPr>
        <p:spPr>
          <a:xfrm>
            <a:off x="495146" y="1550277"/>
            <a:ext cx="3257963" cy="743171"/>
          </a:xfrm>
          <a:prstGeom prst="rect">
            <a:avLst/>
          </a:prstGeom>
        </p:spPr>
        <p:txBody>
          <a:bodyPr anchor="b"/>
          <a:lstStyle>
            <a:lvl1pPr>
              <a:defRPr sz="1949" b="1"/>
            </a:lvl1pPr>
          </a:lstStyle>
          <a:p>
            <a:r>
              <a:t>Titeltext</a:t>
            </a:r>
          </a:p>
        </p:txBody>
      </p:sp>
      <p:sp>
        <p:nvSpPr>
          <p:cNvPr id="115" name="Textebene 1…"/>
          <p:cNvSpPr txBox="1">
            <a:spLocks noGrp="1"/>
          </p:cNvSpPr>
          <p:nvPr>
            <p:ph type="body" sz="half" idx="1"/>
          </p:nvPr>
        </p:nvSpPr>
        <p:spPr>
          <a:xfrm>
            <a:off x="3871730" y="1550281"/>
            <a:ext cx="5535954" cy="4575887"/>
          </a:xfrm>
          <a:prstGeom prst="rect">
            <a:avLst/>
          </a:prstGeom>
        </p:spPr>
        <p:txBody>
          <a:bodyPr>
            <a:normAutofit/>
          </a:bodyPr>
          <a:lstStyle>
            <a:lvl1pPr>
              <a:defRPr sz="3466">
                <a:solidFill>
                  <a:srgbClr val="404040"/>
                </a:solidFill>
                <a:latin typeface="Arial"/>
                <a:ea typeface="Arial"/>
                <a:cs typeface="Arial"/>
                <a:sym typeface="Arial"/>
              </a:defRPr>
            </a:lvl1pPr>
            <a:lvl2pPr marL="778089" indent="-282941">
              <a:defRPr sz="3466">
                <a:solidFill>
                  <a:srgbClr val="404040"/>
                </a:solidFill>
                <a:latin typeface="Arial"/>
                <a:ea typeface="Arial"/>
                <a:cs typeface="Arial"/>
                <a:sym typeface="Arial"/>
              </a:defRPr>
            </a:lvl2pPr>
            <a:lvl3pPr marL="1320394" indent="-330098">
              <a:defRPr sz="3466">
                <a:solidFill>
                  <a:srgbClr val="404040"/>
                </a:solidFill>
                <a:latin typeface="Arial"/>
                <a:ea typeface="Arial"/>
                <a:cs typeface="Arial"/>
                <a:sym typeface="Arial"/>
              </a:defRPr>
            </a:lvl3pPr>
            <a:lvl4pPr marL="1881561" indent="-396118">
              <a:defRPr sz="3466">
                <a:solidFill>
                  <a:srgbClr val="404040"/>
                </a:solidFill>
                <a:latin typeface="Arial"/>
                <a:ea typeface="Arial"/>
                <a:cs typeface="Arial"/>
                <a:sym typeface="Arial"/>
              </a:defRPr>
            </a:lvl4pPr>
            <a:lvl5pPr marL="2376708" indent="-396118">
              <a:defRPr sz="3466">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116" name="Textplatzhalter 3"/>
          <p:cNvSpPr>
            <a:spLocks noGrp="1"/>
          </p:cNvSpPr>
          <p:nvPr>
            <p:ph type="body" sz="quarter" idx="13"/>
          </p:nvPr>
        </p:nvSpPr>
        <p:spPr>
          <a:xfrm>
            <a:off x="495146" y="2293448"/>
            <a:ext cx="3257963" cy="3832720"/>
          </a:xfrm>
          <a:prstGeom prst="rect">
            <a:avLst/>
          </a:prstGeom>
        </p:spPr>
        <p:txBody>
          <a:bodyPr>
            <a:normAutofit/>
          </a:bodyPr>
          <a:lstStyle>
            <a:lvl1pPr marL="0" indent="0">
              <a:buSzTx/>
              <a:buFontTx/>
              <a:buNone/>
              <a:defRPr sz="1400">
                <a:solidFill>
                  <a:srgbClr val="404040"/>
                </a:solidFill>
                <a:latin typeface="Arial"/>
                <a:cs typeface="Arial"/>
                <a:sym typeface="Arial"/>
              </a:defRPr>
            </a:lvl1pPr>
          </a:lstStyle>
          <a:p>
            <a:pPr marL="0" indent="0">
              <a:buSzTx/>
              <a:buFontTx/>
              <a:buNone/>
              <a:defRPr sz="1400">
                <a:solidFill>
                  <a:srgbClr val="404040"/>
                </a:solidFill>
                <a:latin typeface="Arial"/>
                <a:ea typeface="Arial"/>
                <a:cs typeface="Arial"/>
                <a:sym typeface="Arial"/>
              </a:defRPr>
            </a:pPr>
            <a:endParaRPr/>
          </a:p>
        </p:txBody>
      </p:sp>
      <p:sp>
        <p:nvSpPr>
          <p:cNvPr id="117"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2342573825"/>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Bild mit Beschriftung">
    <p:spTree>
      <p:nvGrpSpPr>
        <p:cNvPr id="1" name=""/>
        <p:cNvGrpSpPr/>
        <p:nvPr/>
      </p:nvGrpSpPr>
      <p:grpSpPr>
        <a:xfrm>
          <a:off x="0" y="0"/>
          <a:ext cx="0" cy="0"/>
          <a:chOff x="0" y="0"/>
          <a:chExt cx="0" cy="0"/>
        </a:xfrm>
      </p:grpSpPr>
      <p:pic>
        <p:nvPicPr>
          <p:cNvPr id="124" name="powerpoint_v6_001.jpg" descr="powerpoint_v6_001.jpg"/>
          <p:cNvPicPr>
            <a:picLocks noChangeAspect="1"/>
          </p:cNvPicPr>
          <p:nvPr/>
        </p:nvPicPr>
        <p:blipFill>
          <a:blip r:embed="rId2" cstate="print">
            <a:extLst/>
          </a:blip>
          <a:stretch>
            <a:fillRect/>
          </a:stretch>
        </p:blipFill>
        <p:spPr>
          <a:xfrm>
            <a:off x="4154" y="5158"/>
            <a:ext cx="9894541" cy="6847687"/>
          </a:xfrm>
          <a:prstGeom prst="rect">
            <a:avLst/>
          </a:prstGeom>
          <a:ln w="12700">
            <a:miter lim="400000"/>
          </a:ln>
        </p:spPr>
      </p:pic>
      <p:sp>
        <p:nvSpPr>
          <p:cNvPr id="125" name="Untertitel 2"/>
          <p:cNvSpPr txBox="1"/>
          <p:nvPr/>
        </p:nvSpPr>
        <p:spPr>
          <a:xfrm>
            <a:off x="347851" y="6439268"/>
            <a:ext cx="5054311"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126" name="Titeltext"/>
          <p:cNvSpPr txBox="1">
            <a:spLocks noGrp="1"/>
          </p:cNvSpPr>
          <p:nvPr>
            <p:ph type="title"/>
          </p:nvPr>
        </p:nvSpPr>
        <p:spPr>
          <a:xfrm>
            <a:off x="1941024" y="5219291"/>
            <a:ext cx="5941696" cy="296099"/>
          </a:xfrm>
          <a:prstGeom prst="rect">
            <a:avLst/>
          </a:prstGeom>
        </p:spPr>
        <p:txBody>
          <a:bodyPr anchor="b"/>
          <a:lstStyle>
            <a:lvl1pPr>
              <a:defRPr sz="2166" b="1"/>
            </a:lvl1pPr>
          </a:lstStyle>
          <a:p>
            <a:r>
              <a:t>Titeltext</a:t>
            </a:r>
          </a:p>
        </p:txBody>
      </p:sp>
      <p:sp>
        <p:nvSpPr>
          <p:cNvPr id="127" name="Bildplatzhalter 2"/>
          <p:cNvSpPr>
            <a:spLocks noGrp="1"/>
          </p:cNvSpPr>
          <p:nvPr>
            <p:ph type="pic" idx="13"/>
          </p:nvPr>
        </p:nvSpPr>
        <p:spPr>
          <a:xfrm>
            <a:off x="495142" y="1506483"/>
            <a:ext cx="9075693" cy="3221093"/>
          </a:xfrm>
          <a:prstGeom prst="rect">
            <a:avLst/>
          </a:prstGeom>
        </p:spPr>
        <p:txBody>
          <a:bodyPr lIns="91439" rIns="91439"/>
          <a:lstStyle/>
          <a:p>
            <a:endParaRPr/>
          </a:p>
        </p:txBody>
      </p:sp>
      <p:sp>
        <p:nvSpPr>
          <p:cNvPr id="128" name="Textebene 1…"/>
          <p:cNvSpPr txBox="1">
            <a:spLocks noGrp="1"/>
          </p:cNvSpPr>
          <p:nvPr>
            <p:ph type="body" sz="quarter" idx="1"/>
          </p:nvPr>
        </p:nvSpPr>
        <p:spPr>
          <a:xfrm>
            <a:off x="1941024" y="5533753"/>
            <a:ext cx="5941696" cy="562249"/>
          </a:xfrm>
          <a:prstGeom prst="rect">
            <a:avLst/>
          </a:prstGeom>
        </p:spPr>
        <p:txBody>
          <a:bodyPr>
            <a:normAutofit/>
          </a:bodyPr>
          <a:lstStyle>
            <a:lvl1pPr marL="0" indent="0">
              <a:buSzTx/>
              <a:buFontTx/>
              <a:buNone/>
              <a:defRPr sz="1516">
                <a:solidFill>
                  <a:srgbClr val="404040"/>
                </a:solidFill>
                <a:latin typeface="Arial"/>
                <a:ea typeface="Arial"/>
                <a:cs typeface="Arial"/>
                <a:sym typeface="Arial"/>
              </a:defRPr>
            </a:lvl1pPr>
            <a:lvl2pPr marL="0" indent="495148">
              <a:buSzTx/>
              <a:buFontTx/>
              <a:buNone/>
              <a:defRPr sz="1516">
                <a:solidFill>
                  <a:srgbClr val="404040"/>
                </a:solidFill>
                <a:latin typeface="Arial"/>
                <a:ea typeface="Arial"/>
                <a:cs typeface="Arial"/>
                <a:sym typeface="Arial"/>
              </a:defRPr>
            </a:lvl2pPr>
            <a:lvl3pPr marL="0" indent="990295">
              <a:buSzTx/>
              <a:buFontTx/>
              <a:buNone/>
              <a:defRPr sz="1516">
                <a:solidFill>
                  <a:srgbClr val="404040"/>
                </a:solidFill>
                <a:latin typeface="Arial"/>
                <a:ea typeface="Arial"/>
                <a:cs typeface="Arial"/>
                <a:sym typeface="Arial"/>
              </a:defRPr>
            </a:lvl3pPr>
            <a:lvl4pPr marL="0" indent="1485443">
              <a:buSzTx/>
              <a:buFontTx/>
              <a:buNone/>
              <a:defRPr sz="1516">
                <a:solidFill>
                  <a:srgbClr val="404040"/>
                </a:solidFill>
                <a:latin typeface="Arial"/>
                <a:ea typeface="Arial"/>
                <a:cs typeface="Arial"/>
                <a:sym typeface="Arial"/>
              </a:defRPr>
            </a:lvl4pPr>
            <a:lvl5pPr marL="0" indent="1980590">
              <a:buSzTx/>
              <a:buFontTx/>
              <a:buNone/>
              <a:defRPr sz="1516">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129"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110198390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Leer">
    <p:spTree>
      <p:nvGrpSpPr>
        <p:cNvPr id="1" name=""/>
        <p:cNvGrpSpPr/>
        <p:nvPr/>
      </p:nvGrpSpPr>
      <p:grpSpPr>
        <a:xfrm>
          <a:off x="0" y="0"/>
          <a:ext cx="0" cy="0"/>
          <a:chOff x="0" y="0"/>
          <a:chExt cx="0" cy="0"/>
        </a:xfrm>
      </p:grpSpPr>
      <p:pic>
        <p:nvPicPr>
          <p:cNvPr id="136" name="powerpoint_v6_001.jpg" descr="powerpoint_v6_001.jpg"/>
          <p:cNvPicPr>
            <a:picLocks noChangeAspect="1"/>
          </p:cNvPicPr>
          <p:nvPr/>
        </p:nvPicPr>
        <p:blipFill>
          <a:blip r:embed="rId2" cstate="print">
            <a:extLst/>
          </a:blip>
          <a:stretch>
            <a:fillRect/>
          </a:stretch>
        </p:blipFill>
        <p:spPr>
          <a:xfrm>
            <a:off x="4154" y="5158"/>
            <a:ext cx="9894541" cy="6847687"/>
          </a:xfrm>
          <a:prstGeom prst="rect">
            <a:avLst/>
          </a:prstGeom>
          <a:ln w="12700">
            <a:miter lim="400000"/>
          </a:ln>
        </p:spPr>
      </p:pic>
      <p:sp>
        <p:nvSpPr>
          <p:cNvPr id="137" name="Untertitel 2"/>
          <p:cNvSpPr txBox="1"/>
          <p:nvPr/>
        </p:nvSpPr>
        <p:spPr>
          <a:xfrm>
            <a:off x="347851" y="6439268"/>
            <a:ext cx="5054311"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138"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1128659900"/>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1_Titelfolie">
    <p:spTree>
      <p:nvGrpSpPr>
        <p:cNvPr id="1" name=""/>
        <p:cNvGrpSpPr/>
        <p:nvPr/>
      </p:nvGrpSpPr>
      <p:grpSpPr>
        <a:xfrm>
          <a:off x="0" y="0"/>
          <a:ext cx="0" cy="0"/>
          <a:chOff x="0" y="0"/>
          <a:chExt cx="0" cy="0"/>
        </a:xfrm>
      </p:grpSpPr>
      <p:pic>
        <p:nvPicPr>
          <p:cNvPr id="145" name="powerpoint_v6_001.jpg" descr="powerpoint_v6_001.jpg"/>
          <p:cNvPicPr>
            <a:picLocks noChangeAspect="1"/>
          </p:cNvPicPr>
          <p:nvPr/>
        </p:nvPicPr>
        <p:blipFill>
          <a:blip r:embed="rId2" cstate="print">
            <a:extLst/>
          </a:blip>
          <a:stretch>
            <a:fillRect/>
          </a:stretch>
        </p:blipFill>
        <p:spPr>
          <a:xfrm>
            <a:off x="4154" y="5158"/>
            <a:ext cx="9894541" cy="6847687"/>
          </a:xfrm>
          <a:prstGeom prst="rect">
            <a:avLst/>
          </a:prstGeom>
          <a:ln w="12700">
            <a:miter lim="400000"/>
          </a:ln>
        </p:spPr>
      </p:pic>
      <p:sp>
        <p:nvSpPr>
          <p:cNvPr id="146" name="Untertitel 2"/>
          <p:cNvSpPr txBox="1"/>
          <p:nvPr/>
        </p:nvSpPr>
        <p:spPr>
          <a:xfrm>
            <a:off x="347851" y="6439268"/>
            <a:ext cx="5054311"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147" name="Titeltext"/>
          <p:cNvSpPr txBox="1">
            <a:spLocks noGrp="1"/>
          </p:cNvSpPr>
          <p:nvPr>
            <p:ph type="title"/>
          </p:nvPr>
        </p:nvSpPr>
        <p:spPr>
          <a:xfrm>
            <a:off x="474273" y="4030391"/>
            <a:ext cx="8916337" cy="944508"/>
          </a:xfrm>
          <a:prstGeom prst="rect">
            <a:avLst/>
          </a:prstGeom>
        </p:spPr>
        <p:txBody>
          <a:bodyPr/>
          <a:lstStyle/>
          <a:p>
            <a:r>
              <a:t>Titeltext</a:t>
            </a:r>
          </a:p>
        </p:txBody>
      </p:sp>
      <p:sp>
        <p:nvSpPr>
          <p:cNvPr id="148" name="Textebene 1…"/>
          <p:cNvSpPr txBox="1">
            <a:spLocks noGrp="1"/>
          </p:cNvSpPr>
          <p:nvPr>
            <p:ph type="body" sz="quarter" idx="1"/>
          </p:nvPr>
        </p:nvSpPr>
        <p:spPr>
          <a:xfrm>
            <a:off x="474273" y="5115034"/>
            <a:ext cx="8916337" cy="865353"/>
          </a:xfrm>
          <a:prstGeom prst="rect">
            <a:avLst/>
          </a:prstGeom>
        </p:spPr>
        <p:txBody>
          <a:bodyPr>
            <a:normAutofit/>
          </a:bodyPr>
          <a:lstStyle>
            <a:lvl1pPr marL="0" indent="0" algn="ctr">
              <a:buSzTx/>
              <a:buFontTx/>
              <a:buNone/>
              <a:defRPr>
                <a:solidFill>
                  <a:srgbClr val="404040"/>
                </a:solidFill>
                <a:latin typeface="Arial"/>
                <a:ea typeface="Arial"/>
                <a:cs typeface="Arial"/>
                <a:sym typeface="Arial"/>
              </a:defRPr>
            </a:lvl1pPr>
            <a:lvl2pPr marL="0" indent="495148" algn="ctr">
              <a:buSzTx/>
              <a:buFontTx/>
              <a:buNone/>
              <a:defRPr>
                <a:solidFill>
                  <a:srgbClr val="404040"/>
                </a:solidFill>
                <a:latin typeface="Arial"/>
                <a:ea typeface="Arial"/>
                <a:cs typeface="Arial"/>
                <a:sym typeface="Arial"/>
              </a:defRPr>
            </a:lvl2pPr>
            <a:lvl3pPr marL="0" indent="990295" algn="ctr">
              <a:buSzTx/>
              <a:buFontTx/>
              <a:buNone/>
              <a:defRPr>
                <a:solidFill>
                  <a:srgbClr val="404040"/>
                </a:solidFill>
                <a:latin typeface="Arial"/>
                <a:ea typeface="Arial"/>
                <a:cs typeface="Arial"/>
                <a:sym typeface="Arial"/>
              </a:defRPr>
            </a:lvl3pPr>
            <a:lvl4pPr marL="0" indent="1485443" algn="ctr">
              <a:buSzTx/>
              <a:buFontTx/>
              <a:buNone/>
              <a:defRPr>
                <a:solidFill>
                  <a:srgbClr val="404040"/>
                </a:solidFill>
                <a:latin typeface="Arial"/>
                <a:ea typeface="Arial"/>
                <a:cs typeface="Arial"/>
                <a:sym typeface="Arial"/>
              </a:defRPr>
            </a:lvl4pPr>
            <a:lvl5pPr marL="0" indent="1980590" algn="ctr">
              <a:buSzTx/>
              <a:buFontTx/>
              <a:buNone/>
              <a:defRPr>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149" name="Bildplatzhalter 2"/>
          <p:cNvSpPr>
            <a:spLocks noGrp="1"/>
          </p:cNvSpPr>
          <p:nvPr>
            <p:ph type="pic" sz="half" idx="13"/>
          </p:nvPr>
        </p:nvSpPr>
        <p:spPr>
          <a:xfrm>
            <a:off x="474273" y="1699172"/>
            <a:ext cx="8916337" cy="2014485"/>
          </a:xfrm>
          <a:prstGeom prst="rect">
            <a:avLst/>
          </a:prstGeom>
        </p:spPr>
        <p:txBody>
          <a:bodyPr lIns="91439" rIns="91439"/>
          <a:lstStyle/>
          <a:p>
            <a:endParaRPr/>
          </a:p>
        </p:txBody>
      </p:sp>
      <p:sp>
        <p:nvSpPr>
          <p:cNvPr id="150"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1919642007"/>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1_Titelfolie 0">
    <p:spTree>
      <p:nvGrpSpPr>
        <p:cNvPr id="1" name=""/>
        <p:cNvGrpSpPr/>
        <p:nvPr/>
      </p:nvGrpSpPr>
      <p:grpSpPr>
        <a:xfrm>
          <a:off x="0" y="0"/>
          <a:ext cx="0" cy="0"/>
          <a:chOff x="0" y="0"/>
          <a:chExt cx="0" cy="0"/>
        </a:xfrm>
      </p:grpSpPr>
      <p:pic>
        <p:nvPicPr>
          <p:cNvPr id="157" name="powerpoint_v6_001.jpg" descr="powerpoint_v6_001.jpg"/>
          <p:cNvPicPr>
            <a:picLocks noChangeAspect="1"/>
          </p:cNvPicPr>
          <p:nvPr/>
        </p:nvPicPr>
        <p:blipFill>
          <a:blip r:embed="rId2" cstate="print">
            <a:extLst/>
          </a:blip>
          <a:stretch>
            <a:fillRect/>
          </a:stretch>
        </p:blipFill>
        <p:spPr>
          <a:xfrm>
            <a:off x="4154" y="5158"/>
            <a:ext cx="9894541" cy="6847687"/>
          </a:xfrm>
          <a:prstGeom prst="rect">
            <a:avLst/>
          </a:prstGeom>
          <a:ln w="12700">
            <a:miter lim="400000"/>
          </a:ln>
        </p:spPr>
      </p:pic>
      <p:sp>
        <p:nvSpPr>
          <p:cNvPr id="158" name="Untertitel 2"/>
          <p:cNvSpPr txBox="1"/>
          <p:nvPr/>
        </p:nvSpPr>
        <p:spPr>
          <a:xfrm>
            <a:off x="347851" y="6439268"/>
            <a:ext cx="5054311"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159" name="Titeltext"/>
          <p:cNvSpPr txBox="1">
            <a:spLocks noGrp="1"/>
          </p:cNvSpPr>
          <p:nvPr>
            <p:ph type="title"/>
          </p:nvPr>
        </p:nvSpPr>
        <p:spPr>
          <a:xfrm>
            <a:off x="474273" y="4030391"/>
            <a:ext cx="8916337" cy="944508"/>
          </a:xfrm>
          <a:prstGeom prst="rect">
            <a:avLst/>
          </a:prstGeom>
        </p:spPr>
        <p:txBody>
          <a:bodyPr/>
          <a:lstStyle/>
          <a:p>
            <a:r>
              <a:t>Titeltext</a:t>
            </a:r>
          </a:p>
        </p:txBody>
      </p:sp>
      <p:sp>
        <p:nvSpPr>
          <p:cNvPr id="160" name="Textebene 1…"/>
          <p:cNvSpPr txBox="1">
            <a:spLocks noGrp="1"/>
          </p:cNvSpPr>
          <p:nvPr>
            <p:ph type="body" sz="quarter" idx="1"/>
          </p:nvPr>
        </p:nvSpPr>
        <p:spPr>
          <a:xfrm>
            <a:off x="474273" y="5115034"/>
            <a:ext cx="8916337" cy="865353"/>
          </a:xfrm>
          <a:prstGeom prst="rect">
            <a:avLst/>
          </a:prstGeom>
        </p:spPr>
        <p:txBody>
          <a:bodyPr>
            <a:normAutofit/>
          </a:bodyPr>
          <a:lstStyle>
            <a:lvl1pPr marL="0" indent="0" algn="ctr">
              <a:buSzTx/>
              <a:buFontTx/>
              <a:buNone/>
              <a:defRPr>
                <a:solidFill>
                  <a:srgbClr val="404040"/>
                </a:solidFill>
                <a:latin typeface="Arial"/>
                <a:ea typeface="Arial"/>
                <a:cs typeface="Arial"/>
                <a:sym typeface="Arial"/>
              </a:defRPr>
            </a:lvl1pPr>
            <a:lvl2pPr marL="0" indent="495148" algn="ctr">
              <a:buSzTx/>
              <a:buFontTx/>
              <a:buNone/>
              <a:defRPr>
                <a:solidFill>
                  <a:srgbClr val="404040"/>
                </a:solidFill>
                <a:latin typeface="Arial"/>
                <a:ea typeface="Arial"/>
                <a:cs typeface="Arial"/>
                <a:sym typeface="Arial"/>
              </a:defRPr>
            </a:lvl2pPr>
            <a:lvl3pPr marL="0" indent="990295" algn="ctr">
              <a:buSzTx/>
              <a:buFontTx/>
              <a:buNone/>
              <a:defRPr>
                <a:solidFill>
                  <a:srgbClr val="404040"/>
                </a:solidFill>
                <a:latin typeface="Arial"/>
                <a:ea typeface="Arial"/>
                <a:cs typeface="Arial"/>
                <a:sym typeface="Arial"/>
              </a:defRPr>
            </a:lvl3pPr>
            <a:lvl4pPr marL="0" indent="1485443" algn="ctr">
              <a:buSzTx/>
              <a:buFontTx/>
              <a:buNone/>
              <a:defRPr>
                <a:solidFill>
                  <a:srgbClr val="404040"/>
                </a:solidFill>
                <a:latin typeface="Arial"/>
                <a:ea typeface="Arial"/>
                <a:cs typeface="Arial"/>
                <a:sym typeface="Arial"/>
              </a:defRPr>
            </a:lvl4pPr>
            <a:lvl5pPr marL="0" indent="1980590" algn="ctr">
              <a:buSzTx/>
              <a:buFontTx/>
              <a:buNone/>
              <a:defRPr>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161" name="Bildplatzhalter 2"/>
          <p:cNvSpPr>
            <a:spLocks noGrp="1"/>
          </p:cNvSpPr>
          <p:nvPr>
            <p:ph type="pic" sz="half" idx="13"/>
          </p:nvPr>
        </p:nvSpPr>
        <p:spPr>
          <a:xfrm>
            <a:off x="474273" y="1699172"/>
            <a:ext cx="8916337" cy="2014485"/>
          </a:xfrm>
          <a:prstGeom prst="rect">
            <a:avLst/>
          </a:prstGeom>
        </p:spPr>
        <p:txBody>
          <a:bodyPr lIns="91439" rIns="91439"/>
          <a:lstStyle/>
          <a:p>
            <a:endParaRPr/>
          </a:p>
        </p:txBody>
      </p:sp>
      <p:sp>
        <p:nvSpPr>
          <p:cNvPr id="162"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2052897032"/>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2_Titelfolie">
    <p:spTree>
      <p:nvGrpSpPr>
        <p:cNvPr id="1" name=""/>
        <p:cNvGrpSpPr/>
        <p:nvPr/>
      </p:nvGrpSpPr>
      <p:grpSpPr>
        <a:xfrm>
          <a:off x="0" y="0"/>
          <a:ext cx="0" cy="0"/>
          <a:chOff x="0" y="0"/>
          <a:chExt cx="0" cy="0"/>
        </a:xfrm>
      </p:grpSpPr>
      <p:pic>
        <p:nvPicPr>
          <p:cNvPr id="169" name="powerpoint_v6_001.jpg" descr="powerpoint_v6_001.jpg"/>
          <p:cNvPicPr>
            <a:picLocks noChangeAspect="1"/>
          </p:cNvPicPr>
          <p:nvPr/>
        </p:nvPicPr>
        <p:blipFill>
          <a:blip r:embed="rId2" cstate="print">
            <a:extLst/>
          </a:blip>
          <a:stretch>
            <a:fillRect/>
          </a:stretch>
        </p:blipFill>
        <p:spPr>
          <a:xfrm>
            <a:off x="4154" y="5158"/>
            <a:ext cx="9894541" cy="6847687"/>
          </a:xfrm>
          <a:prstGeom prst="rect">
            <a:avLst/>
          </a:prstGeom>
          <a:ln w="12700">
            <a:miter lim="400000"/>
          </a:ln>
        </p:spPr>
      </p:pic>
      <p:sp>
        <p:nvSpPr>
          <p:cNvPr id="170" name="Untertitel 2"/>
          <p:cNvSpPr txBox="1"/>
          <p:nvPr/>
        </p:nvSpPr>
        <p:spPr>
          <a:xfrm>
            <a:off x="347851" y="6439268"/>
            <a:ext cx="5054311"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171" name="Titeltext"/>
          <p:cNvSpPr txBox="1">
            <a:spLocks noGrp="1"/>
          </p:cNvSpPr>
          <p:nvPr>
            <p:ph type="title"/>
          </p:nvPr>
        </p:nvSpPr>
        <p:spPr>
          <a:xfrm>
            <a:off x="474273" y="4030391"/>
            <a:ext cx="8916337" cy="944508"/>
          </a:xfrm>
          <a:prstGeom prst="rect">
            <a:avLst/>
          </a:prstGeom>
        </p:spPr>
        <p:txBody>
          <a:bodyPr/>
          <a:lstStyle/>
          <a:p>
            <a:r>
              <a:t>Titeltext</a:t>
            </a:r>
          </a:p>
        </p:txBody>
      </p:sp>
      <p:sp>
        <p:nvSpPr>
          <p:cNvPr id="172" name="Textebene 1…"/>
          <p:cNvSpPr txBox="1">
            <a:spLocks noGrp="1"/>
          </p:cNvSpPr>
          <p:nvPr>
            <p:ph type="body" sz="quarter" idx="1"/>
          </p:nvPr>
        </p:nvSpPr>
        <p:spPr>
          <a:xfrm>
            <a:off x="474273" y="5115034"/>
            <a:ext cx="8916337" cy="865353"/>
          </a:xfrm>
          <a:prstGeom prst="rect">
            <a:avLst/>
          </a:prstGeom>
        </p:spPr>
        <p:txBody>
          <a:bodyPr>
            <a:normAutofit/>
          </a:bodyPr>
          <a:lstStyle>
            <a:lvl1pPr marL="0" indent="0" algn="ctr">
              <a:buSzTx/>
              <a:buFontTx/>
              <a:buNone/>
              <a:defRPr>
                <a:solidFill>
                  <a:srgbClr val="404040"/>
                </a:solidFill>
                <a:latin typeface="Arial"/>
                <a:ea typeface="Arial"/>
                <a:cs typeface="Arial"/>
                <a:sym typeface="Arial"/>
              </a:defRPr>
            </a:lvl1pPr>
            <a:lvl2pPr marL="0" indent="495148" algn="ctr">
              <a:buSzTx/>
              <a:buFontTx/>
              <a:buNone/>
              <a:defRPr>
                <a:solidFill>
                  <a:srgbClr val="404040"/>
                </a:solidFill>
                <a:latin typeface="Arial"/>
                <a:ea typeface="Arial"/>
                <a:cs typeface="Arial"/>
                <a:sym typeface="Arial"/>
              </a:defRPr>
            </a:lvl2pPr>
            <a:lvl3pPr marL="0" indent="990295" algn="ctr">
              <a:buSzTx/>
              <a:buFontTx/>
              <a:buNone/>
              <a:defRPr>
                <a:solidFill>
                  <a:srgbClr val="404040"/>
                </a:solidFill>
                <a:latin typeface="Arial"/>
                <a:ea typeface="Arial"/>
                <a:cs typeface="Arial"/>
                <a:sym typeface="Arial"/>
              </a:defRPr>
            </a:lvl3pPr>
            <a:lvl4pPr marL="0" indent="1485443" algn="ctr">
              <a:buSzTx/>
              <a:buFontTx/>
              <a:buNone/>
              <a:defRPr>
                <a:solidFill>
                  <a:srgbClr val="404040"/>
                </a:solidFill>
                <a:latin typeface="Arial"/>
                <a:ea typeface="Arial"/>
                <a:cs typeface="Arial"/>
                <a:sym typeface="Arial"/>
              </a:defRPr>
            </a:lvl4pPr>
            <a:lvl5pPr marL="0" indent="1980590" algn="ctr">
              <a:buSzTx/>
              <a:buFontTx/>
              <a:buNone/>
              <a:defRPr>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173" name="Bildplatzhalter 2"/>
          <p:cNvSpPr>
            <a:spLocks noGrp="1"/>
          </p:cNvSpPr>
          <p:nvPr>
            <p:ph type="pic" sz="half" idx="13"/>
          </p:nvPr>
        </p:nvSpPr>
        <p:spPr>
          <a:xfrm>
            <a:off x="474273" y="1699172"/>
            <a:ext cx="8916337" cy="2014485"/>
          </a:xfrm>
          <a:prstGeom prst="rect">
            <a:avLst/>
          </a:prstGeom>
        </p:spPr>
        <p:txBody>
          <a:bodyPr lIns="91439" rIns="91439"/>
          <a:lstStyle/>
          <a:p>
            <a:endParaRPr/>
          </a:p>
        </p:txBody>
      </p:sp>
      <p:sp>
        <p:nvSpPr>
          <p:cNvPr id="174"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2572753006"/>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3_Titelfolie">
    <p:spTree>
      <p:nvGrpSpPr>
        <p:cNvPr id="1" name=""/>
        <p:cNvGrpSpPr/>
        <p:nvPr/>
      </p:nvGrpSpPr>
      <p:grpSpPr>
        <a:xfrm>
          <a:off x="0" y="0"/>
          <a:ext cx="0" cy="0"/>
          <a:chOff x="0" y="0"/>
          <a:chExt cx="0" cy="0"/>
        </a:xfrm>
      </p:grpSpPr>
      <p:pic>
        <p:nvPicPr>
          <p:cNvPr id="181" name="powerpoint_v6_001.jpg" descr="powerpoint_v6_001.jpg"/>
          <p:cNvPicPr>
            <a:picLocks noChangeAspect="1"/>
          </p:cNvPicPr>
          <p:nvPr/>
        </p:nvPicPr>
        <p:blipFill>
          <a:blip r:embed="rId2" cstate="print">
            <a:extLst/>
          </a:blip>
          <a:stretch>
            <a:fillRect/>
          </a:stretch>
        </p:blipFill>
        <p:spPr>
          <a:xfrm>
            <a:off x="4154" y="5158"/>
            <a:ext cx="9894541" cy="6847687"/>
          </a:xfrm>
          <a:prstGeom prst="rect">
            <a:avLst/>
          </a:prstGeom>
          <a:ln w="12700">
            <a:miter lim="400000"/>
          </a:ln>
        </p:spPr>
      </p:pic>
      <p:sp>
        <p:nvSpPr>
          <p:cNvPr id="182" name="Untertitel 2"/>
          <p:cNvSpPr txBox="1"/>
          <p:nvPr/>
        </p:nvSpPr>
        <p:spPr>
          <a:xfrm>
            <a:off x="347851" y="6439268"/>
            <a:ext cx="5054311"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183" name="Titeltext"/>
          <p:cNvSpPr txBox="1">
            <a:spLocks noGrp="1"/>
          </p:cNvSpPr>
          <p:nvPr>
            <p:ph type="title"/>
          </p:nvPr>
        </p:nvSpPr>
        <p:spPr>
          <a:xfrm>
            <a:off x="474273" y="4030391"/>
            <a:ext cx="8916337" cy="944508"/>
          </a:xfrm>
          <a:prstGeom prst="rect">
            <a:avLst/>
          </a:prstGeom>
        </p:spPr>
        <p:txBody>
          <a:bodyPr/>
          <a:lstStyle/>
          <a:p>
            <a:r>
              <a:t>Titeltext</a:t>
            </a:r>
          </a:p>
        </p:txBody>
      </p:sp>
      <p:sp>
        <p:nvSpPr>
          <p:cNvPr id="184" name="Textebene 1…"/>
          <p:cNvSpPr txBox="1">
            <a:spLocks noGrp="1"/>
          </p:cNvSpPr>
          <p:nvPr>
            <p:ph type="body" sz="quarter" idx="1"/>
          </p:nvPr>
        </p:nvSpPr>
        <p:spPr>
          <a:xfrm>
            <a:off x="474273" y="5115034"/>
            <a:ext cx="8916337" cy="865353"/>
          </a:xfrm>
          <a:prstGeom prst="rect">
            <a:avLst/>
          </a:prstGeom>
        </p:spPr>
        <p:txBody>
          <a:bodyPr>
            <a:normAutofit/>
          </a:bodyPr>
          <a:lstStyle>
            <a:lvl1pPr marL="0" indent="0" algn="ctr">
              <a:buSzTx/>
              <a:buFontTx/>
              <a:buNone/>
              <a:defRPr>
                <a:solidFill>
                  <a:srgbClr val="404040"/>
                </a:solidFill>
                <a:latin typeface="Arial"/>
                <a:ea typeface="Arial"/>
                <a:cs typeface="Arial"/>
                <a:sym typeface="Arial"/>
              </a:defRPr>
            </a:lvl1pPr>
            <a:lvl2pPr marL="0" indent="495148" algn="ctr">
              <a:buSzTx/>
              <a:buFontTx/>
              <a:buNone/>
              <a:defRPr>
                <a:solidFill>
                  <a:srgbClr val="404040"/>
                </a:solidFill>
                <a:latin typeface="Arial"/>
                <a:ea typeface="Arial"/>
                <a:cs typeface="Arial"/>
                <a:sym typeface="Arial"/>
              </a:defRPr>
            </a:lvl2pPr>
            <a:lvl3pPr marL="0" indent="990295" algn="ctr">
              <a:buSzTx/>
              <a:buFontTx/>
              <a:buNone/>
              <a:defRPr>
                <a:solidFill>
                  <a:srgbClr val="404040"/>
                </a:solidFill>
                <a:latin typeface="Arial"/>
                <a:ea typeface="Arial"/>
                <a:cs typeface="Arial"/>
                <a:sym typeface="Arial"/>
              </a:defRPr>
            </a:lvl3pPr>
            <a:lvl4pPr marL="0" indent="1485443" algn="ctr">
              <a:buSzTx/>
              <a:buFontTx/>
              <a:buNone/>
              <a:defRPr>
                <a:solidFill>
                  <a:srgbClr val="404040"/>
                </a:solidFill>
                <a:latin typeface="Arial"/>
                <a:ea typeface="Arial"/>
                <a:cs typeface="Arial"/>
                <a:sym typeface="Arial"/>
              </a:defRPr>
            </a:lvl4pPr>
            <a:lvl5pPr marL="0" indent="1980590" algn="ctr">
              <a:buSzTx/>
              <a:buFontTx/>
              <a:buNone/>
              <a:defRPr>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185" name="Bildplatzhalter 2"/>
          <p:cNvSpPr>
            <a:spLocks noGrp="1"/>
          </p:cNvSpPr>
          <p:nvPr>
            <p:ph type="pic" sz="half" idx="13"/>
          </p:nvPr>
        </p:nvSpPr>
        <p:spPr>
          <a:xfrm>
            <a:off x="474273" y="1699172"/>
            <a:ext cx="8916337" cy="2014485"/>
          </a:xfrm>
          <a:prstGeom prst="rect">
            <a:avLst/>
          </a:prstGeom>
        </p:spPr>
        <p:txBody>
          <a:bodyPr lIns="91439" rIns="91439"/>
          <a:lstStyle/>
          <a:p>
            <a:endParaRPr/>
          </a:p>
        </p:txBody>
      </p:sp>
      <p:sp>
        <p:nvSpPr>
          <p:cNvPr id="186"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3305834036"/>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Titelfolie">
    <p:spTree>
      <p:nvGrpSpPr>
        <p:cNvPr id="1" name=""/>
        <p:cNvGrpSpPr/>
        <p:nvPr/>
      </p:nvGrpSpPr>
      <p:grpSpPr>
        <a:xfrm>
          <a:off x="0" y="0"/>
          <a:ext cx="0" cy="0"/>
          <a:chOff x="0" y="0"/>
          <a:chExt cx="0" cy="0"/>
        </a:xfrm>
      </p:grpSpPr>
      <p:pic>
        <p:nvPicPr>
          <p:cNvPr id="193" name="Bild 6" descr="Bild 6"/>
          <p:cNvPicPr>
            <a:picLocks noChangeAspect="1"/>
          </p:cNvPicPr>
          <p:nvPr/>
        </p:nvPicPr>
        <p:blipFill>
          <a:blip r:embed="rId2" cstate="print">
            <a:extLst/>
          </a:blip>
          <a:stretch>
            <a:fillRect/>
          </a:stretch>
        </p:blipFill>
        <p:spPr>
          <a:xfrm>
            <a:off x="13203" y="1"/>
            <a:ext cx="9876420" cy="6839713"/>
          </a:xfrm>
          <a:prstGeom prst="rect">
            <a:avLst/>
          </a:prstGeom>
          <a:ln w="12700">
            <a:miter lim="400000"/>
          </a:ln>
        </p:spPr>
      </p:pic>
      <p:sp>
        <p:nvSpPr>
          <p:cNvPr id="194" name="Untertitel 2"/>
          <p:cNvSpPr txBox="1"/>
          <p:nvPr/>
        </p:nvSpPr>
        <p:spPr>
          <a:xfrm>
            <a:off x="347850" y="6439268"/>
            <a:ext cx="5040654"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195" name="Titeltext"/>
          <p:cNvSpPr txBox="1">
            <a:spLocks noGrp="1"/>
          </p:cNvSpPr>
          <p:nvPr>
            <p:ph type="title"/>
          </p:nvPr>
        </p:nvSpPr>
        <p:spPr>
          <a:xfrm>
            <a:off x="474273" y="4030391"/>
            <a:ext cx="8916337" cy="944508"/>
          </a:xfrm>
          <a:prstGeom prst="rect">
            <a:avLst/>
          </a:prstGeom>
        </p:spPr>
        <p:txBody>
          <a:bodyPr/>
          <a:lstStyle/>
          <a:p>
            <a:r>
              <a:t>Titeltext</a:t>
            </a:r>
          </a:p>
        </p:txBody>
      </p:sp>
      <p:sp>
        <p:nvSpPr>
          <p:cNvPr id="196" name="Textebene 1…"/>
          <p:cNvSpPr txBox="1">
            <a:spLocks noGrp="1"/>
          </p:cNvSpPr>
          <p:nvPr>
            <p:ph type="body" sz="quarter" idx="1"/>
          </p:nvPr>
        </p:nvSpPr>
        <p:spPr>
          <a:xfrm>
            <a:off x="474273" y="5115034"/>
            <a:ext cx="8916337" cy="865353"/>
          </a:xfrm>
          <a:prstGeom prst="rect">
            <a:avLst/>
          </a:prstGeom>
        </p:spPr>
        <p:txBody>
          <a:bodyPr>
            <a:normAutofit/>
          </a:bodyPr>
          <a:lstStyle>
            <a:lvl1pPr marL="0" indent="0" algn="ctr">
              <a:buSzTx/>
              <a:buFontTx/>
              <a:buNone/>
              <a:defRPr>
                <a:solidFill>
                  <a:srgbClr val="404040"/>
                </a:solidFill>
                <a:latin typeface="Arial"/>
                <a:ea typeface="Arial"/>
                <a:cs typeface="Arial"/>
                <a:sym typeface="Arial"/>
              </a:defRPr>
            </a:lvl1pPr>
            <a:lvl2pPr marL="0" indent="495148" algn="ctr">
              <a:buSzTx/>
              <a:buFontTx/>
              <a:buNone/>
              <a:defRPr>
                <a:solidFill>
                  <a:srgbClr val="404040"/>
                </a:solidFill>
                <a:latin typeface="Arial"/>
                <a:ea typeface="Arial"/>
                <a:cs typeface="Arial"/>
                <a:sym typeface="Arial"/>
              </a:defRPr>
            </a:lvl2pPr>
            <a:lvl3pPr marL="0" indent="990295" algn="ctr">
              <a:buSzTx/>
              <a:buFontTx/>
              <a:buNone/>
              <a:defRPr>
                <a:solidFill>
                  <a:srgbClr val="404040"/>
                </a:solidFill>
                <a:latin typeface="Arial"/>
                <a:ea typeface="Arial"/>
                <a:cs typeface="Arial"/>
                <a:sym typeface="Arial"/>
              </a:defRPr>
            </a:lvl3pPr>
            <a:lvl4pPr marL="0" indent="1485443" algn="ctr">
              <a:buSzTx/>
              <a:buFontTx/>
              <a:buNone/>
              <a:defRPr>
                <a:solidFill>
                  <a:srgbClr val="404040"/>
                </a:solidFill>
                <a:latin typeface="Arial"/>
                <a:ea typeface="Arial"/>
                <a:cs typeface="Arial"/>
                <a:sym typeface="Arial"/>
              </a:defRPr>
            </a:lvl4pPr>
            <a:lvl5pPr marL="0" indent="1980590" algn="ctr">
              <a:buSzTx/>
              <a:buFontTx/>
              <a:buNone/>
              <a:defRPr>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197" name="Bildplatzhalter 2"/>
          <p:cNvSpPr>
            <a:spLocks noGrp="1"/>
          </p:cNvSpPr>
          <p:nvPr>
            <p:ph type="pic" sz="half" idx="13"/>
          </p:nvPr>
        </p:nvSpPr>
        <p:spPr>
          <a:xfrm>
            <a:off x="474273" y="1699172"/>
            <a:ext cx="8916337" cy="2014485"/>
          </a:xfrm>
          <a:prstGeom prst="rect">
            <a:avLst/>
          </a:prstGeom>
        </p:spPr>
        <p:txBody>
          <a:bodyPr lIns="91439" rIns="91439"/>
          <a:lstStyle/>
          <a:p>
            <a:endParaRPr/>
          </a:p>
        </p:txBody>
      </p:sp>
      <p:sp>
        <p:nvSpPr>
          <p:cNvPr id="198"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2108893807"/>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3_Benutzerdefiniertes Layout">
    <p:spTree>
      <p:nvGrpSpPr>
        <p:cNvPr id="1" name=""/>
        <p:cNvGrpSpPr/>
        <p:nvPr/>
      </p:nvGrpSpPr>
      <p:grpSpPr>
        <a:xfrm>
          <a:off x="0" y="0"/>
          <a:ext cx="0" cy="0"/>
          <a:chOff x="0" y="0"/>
          <a:chExt cx="0" cy="0"/>
        </a:xfrm>
      </p:grpSpPr>
      <p:pic>
        <p:nvPicPr>
          <p:cNvPr id="205" name="Bild 6" descr="Bild 6"/>
          <p:cNvPicPr>
            <a:picLocks noChangeAspect="1"/>
          </p:cNvPicPr>
          <p:nvPr/>
        </p:nvPicPr>
        <p:blipFill>
          <a:blip r:embed="rId2" cstate="print">
            <a:extLst/>
          </a:blip>
          <a:stretch>
            <a:fillRect/>
          </a:stretch>
        </p:blipFill>
        <p:spPr>
          <a:xfrm>
            <a:off x="13203" y="1"/>
            <a:ext cx="9876420" cy="6839713"/>
          </a:xfrm>
          <a:prstGeom prst="rect">
            <a:avLst/>
          </a:prstGeom>
          <a:ln w="12700">
            <a:miter lim="400000"/>
          </a:ln>
        </p:spPr>
      </p:pic>
      <p:sp>
        <p:nvSpPr>
          <p:cNvPr id="206" name="Untertitel 2"/>
          <p:cNvSpPr txBox="1"/>
          <p:nvPr/>
        </p:nvSpPr>
        <p:spPr>
          <a:xfrm>
            <a:off x="347850" y="6439268"/>
            <a:ext cx="5040654"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207" name="Titeltext"/>
          <p:cNvSpPr txBox="1">
            <a:spLocks noGrp="1"/>
          </p:cNvSpPr>
          <p:nvPr>
            <p:ph type="title"/>
          </p:nvPr>
        </p:nvSpPr>
        <p:spPr>
          <a:xfrm>
            <a:off x="569129" y="1709355"/>
            <a:ext cx="4202061" cy="1890440"/>
          </a:xfrm>
          <a:prstGeom prst="rect">
            <a:avLst/>
          </a:prstGeom>
        </p:spPr>
        <p:txBody>
          <a:bodyPr/>
          <a:lstStyle/>
          <a:p>
            <a:r>
              <a:t>Titeltext</a:t>
            </a:r>
          </a:p>
        </p:txBody>
      </p:sp>
      <p:sp>
        <p:nvSpPr>
          <p:cNvPr id="208" name="Textebene 1…"/>
          <p:cNvSpPr txBox="1">
            <a:spLocks noGrp="1"/>
          </p:cNvSpPr>
          <p:nvPr>
            <p:ph type="body" sz="quarter" idx="1"/>
          </p:nvPr>
        </p:nvSpPr>
        <p:spPr>
          <a:xfrm>
            <a:off x="569129" y="4020206"/>
            <a:ext cx="4202061" cy="1900623"/>
          </a:xfrm>
          <a:prstGeom prst="rect">
            <a:avLst/>
          </a:prstGeom>
        </p:spPr>
        <p:txBody>
          <a:bodyPr>
            <a:normAutofit/>
          </a:bodyPr>
          <a:lstStyle>
            <a:lvl1pPr marL="0" indent="0" algn="ctr">
              <a:buSzTx/>
              <a:buFontTx/>
              <a:buNone/>
              <a:defRPr>
                <a:solidFill>
                  <a:srgbClr val="404040"/>
                </a:solidFill>
                <a:latin typeface="Arial"/>
                <a:ea typeface="Arial"/>
                <a:cs typeface="Arial"/>
                <a:sym typeface="Arial"/>
              </a:defRPr>
            </a:lvl1pPr>
            <a:lvl2pPr marL="0" indent="495148" algn="ctr">
              <a:buSzTx/>
              <a:buFontTx/>
              <a:buNone/>
              <a:defRPr>
                <a:solidFill>
                  <a:srgbClr val="404040"/>
                </a:solidFill>
                <a:latin typeface="Arial"/>
                <a:ea typeface="Arial"/>
                <a:cs typeface="Arial"/>
                <a:sym typeface="Arial"/>
              </a:defRPr>
            </a:lvl2pPr>
            <a:lvl3pPr marL="0" indent="990295" algn="ctr">
              <a:buSzTx/>
              <a:buFontTx/>
              <a:buNone/>
              <a:defRPr>
                <a:solidFill>
                  <a:srgbClr val="404040"/>
                </a:solidFill>
                <a:latin typeface="Arial"/>
                <a:ea typeface="Arial"/>
                <a:cs typeface="Arial"/>
                <a:sym typeface="Arial"/>
              </a:defRPr>
            </a:lvl3pPr>
            <a:lvl4pPr marL="0" indent="1485443" algn="ctr">
              <a:buSzTx/>
              <a:buFontTx/>
              <a:buNone/>
              <a:defRPr>
                <a:solidFill>
                  <a:srgbClr val="404040"/>
                </a:solidFill>
                <a:latin typeface="Arial"/>
                <a:ea typeface="Arial"/>
                <a:cs typeface="Arial"/>
                <a:sym typeface="Arial"/>
              </a:defRPr>
            </a:lvl4pPr>
            <a:lvl5pPr marL="0" indent="1980590" algn="ctr">
              <a:buSzTx/>
              <a:buFontTx/>
              <a:buNone/>
              <a:defRPr>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209" name="Bildplatzhalter 2"/>
          <p:cNvSpPr>
            <a:spLocks noGrp="1"/>
          </p:cNvSpPr>
          <p:nvPr>
            <p:ph type="pic" sz="half" idx="13"/>
          </p:nvPr>
        </p:nvSpPr>
        <p:spPr>
          <a:xfrm>
            <a:off x="5188553" y="1699171"/>
            <a:ext cx="4202062" cy="4221659"/>
          </a:xfrm>
          <a:prstGeom prst="rect">
            <a:avLst/>
          </a:prstGeom>
        </p:spPr>
        <p:txBody>
          <a:bodyPr lIns="91439" rIns="91439"/>
          <a:lstStyle/>
          <a:p>
            <a:endParaRPr/>
          </a:p>
        </p:txBody>
      </p:sp>
      <p:sp>
        <p:nvSpPr>
          <p:cNvPr id="210"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3845987559"/>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4_Benutzerdefiniertes Layout">
    <p:spTree>
      <p:nvGrpSpPr>
        <p:cNvPr id="1" name=""/>
        <p:cNvGrpSpPr/>
        <p:nvPr/>
      </p:nvGrpSpPr>
      <p:grpSpPr>
        <a:xfrm>
          <a:off x="0" y="0"/>
          <a:ext cx="0" cy="0"/>
          <a:chOff x="0" y="0"/>
          <a:chExt cx="0" cy="0"/>
        </a:xfrm>
      </p:grpSpPr>
      <p:pic>
        <p:nvPicPr>
          <p:cNvPr id="217" name="Bild 6" descr="Bild 6"/>
          <p:cNvPicPr>
            <a:picLocks noChangeAspect="1"/>
          </p:cNvPicPr>
          <p:nvPr/>
        </p:nvPicPr>
        <p:blipFill>
          <a:blip r:embed="rId2" cstate="print">
            <a:extLst/>
          </a:blip>
          <a:stretch>
            <a:fillRect/>
          </a:stretch>
        </p:blipFill>
        <p:spPr>
          <a:xfrm>
            <a:off x="13203" y="1"/>
            <a:ext cx="9876420" cy="6839713"/>
          </a:xfrm>
          <a:prstGeom prst="rect">
            <a:avLst/>
          </a:prstGeom>
          <a:ln w="12700">
            <a:miter lim="400000"/>
          </a:ln>
        </p:spPr>
      </p:pic>
      <p:sp>
        <p:nvSpPr>
          <p:cNvPr id="218" name="Untertitel 2"/>
          <p:cNvSpPr txBox="1"/>
          <p:nvPr/>
        </p:nvSpPr>
        <p:spPr>
          <a:xfrm>
            <a:off x="347850" y="6439268"/>
            <a:ext cx="5040654"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219" name="Titeltext"/>
          <p:cNvSpPr txBox="1">
            <a:spLocks noGrp="1"/>
          </p:cNvSpPr>
          <p:nvPr>
            <p:ph type="title"/>
          </p:nvPr>
        </p:nvSpPr>
        <p:spPr>
          <a:xfrm>
            <a:off x="474273" y="4030391"/>
            <a:ext cx="8916337" cy="944508"/>
          </a:xfrm>
          <a:prstGeom prst="rect">
            <a:avLst/>
          </a:prstGeom>
        </p:spPr>
        <p:txBody>
          <a:bodyPr/>
          <a:lstStyle/>
          <a:p>
            <a:r>
              <a:t>Titeltext</a:t>
            </a:r>
          </a:p>
        </p:txBody>
      </p:sp>
      <p:sp>
        <p:nvSpPr>
          <p:cNvPr id="220" name="Textebene 1…"/>
          <p:cNvSpPr txBox="1">
            <a:spLocks noGrp="1"/>
          </p:cNvSpPr>
          <p:nvPr>
            <p:ph type="body" sz="quarter" idx="1"/>
          </p:nvPr>
        </p:nvSpPr>
        <p:spPr>
          <a:xfrm>
            <a:off x="474273" y="5115034"/>
            <a:ext cx="8916337" cy="865353"/>
          </a:xfrm>
          <a:prstGeom prst="rect">
            <a:avLst/>
          </a:prstGeom>
        </p:spPr>
        <p:txBody>
          <a:bodyPr>
            <a:normAutofit/>
          </a:bodyPr>
          <a:lstStyle>
            <a:lvl1pPr marL="0" indent="0" algn="ctr">
              <a:buSzTx/>
              <a:buFontTx/>
              <a:buNone/>
              <a:defRPr>
                <a:solidFill>
                  <a:srgbClr val="404040"/>
                </a:solidFill>
                <a:latin typeface="Arial"/>
                <a:ea typeface="Arial"/>
                <a:cs typeface="Arial"/>
                <a:sym typeface="Arial"/>
              </a:defRPr>
            </a:lvl1pPr>
            <a:lvl2pPr marL="0" indent="495148" algn="ctr">
              <a:buSzTx/>
              <a:buFontTx/>
              <a:buNone/>
              <a:defRPr>
                <a:solidFill>
                  <a:srgbClr val="404040"/>
                </a:solidFill>
                <a:latin typeface="Arial"/>
                <a:ea typeface="Arial"/>
                <a:cs typeface="Arial"/>
                <a:sym typeface="Arial"/>
              </a:defRPr>
            </a:lvl2pPr>
            <a:lvl3pPr marL="0" indent="990295" algn="ctr">
              <a:buSzTx/>
              <a:buFontTx/>
              <a:buNone/>
              <a:defRPr>
                <a:solidFill>
                  <a:srgbClr val="404040"/>
                </a:solidFill>
                <a:latin typeface="Arial"/>
                <a:ea typeface="Arial"/>
                <a:cs typeface="Arial"/>
                <a:sym typeface="Arial"/>
              </a:defRPr>
            </a:lvl3pPr>
            <a:lvl4pPr marL="0" indent="1485443" algn="ctr">
              <a:buSzTx/>
              <a:buFontTx/>
              <a:buNone/>
              <a:defRPr>
                <a:solidFill>
                  <a:srgbClr val="404040"/>
                </a:solidFill>
                <a:latin typeface="Arial"/>
                <a:ea typeface="Arial"/>
                <a:cs typeface="Arial"/>
                <a:sym typeface="Arial"/>
              </a:defRPr>
            </a:lvl4pPr>
            <a:lvl5pPr marL="0" indent="1980590" algn="ctr">
              <a:buSzTx/>
              <a:buFontTx/>
              <a:buNone/>
              <a:defRPr>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221" name="Bildplatzhalter 2"/>
          <p:cNvSpPr>
            <a:spLocks noGrp="1"/>
          </p:cNvSpPr>
          <p:nvPr>
            <p:ph type="pic" sz="quarter" idx="13"/>
          </p:nvPr>
        </p:nvSpPr>
        <p:spPr>
          <a:xfrm>
            <a:off x="5235982" y="1699172"/>
            <a:ext cx="4154634" cy="2014485"/>
          </a:xfrm>
          <a:prstGeom prst="rect">
            <a:avLst/>
          </a:prstGeom>
        </p:spPr>
        <p:txBody>
          <a:bodyPr lIns="91439" rIns="91439"/>
          <a:lstStyle/>
          <a:p>
            <a:endParaRPr/>
          </a:p>
        </p:txBody>
      </p:sp>
      <p:sp>
        <p:nvSpPr>
          <p:cNvPr id="222"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4248288050"/>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1_Titel und Inhalt">
    <p:spTree>
      <p:nvGrpSpPr>
        <p:cNvPr id="1" name=""/>
        <p:cNvGrpSpPr/>
        <p:nvPr/>
      </p:nvGrpSpPr>
      <p:grpSpPr>
        <a:xfrm>
          <a:off x="0" y="0"/>
          <a:ext cx="0" cy="0"/>
          <a:chOff x="0" y="0"/>
          <a:chExt cx="0" cy="0"/>
        </a:xfrm>
      </p:grpSpPr>
      <p:pic>
        <p:nvPicPr>
          <p:cNvPr id="229" name="Bild 6" descr="Bild 6"/>
          <p:cNvPicPr>
            <a:picLocks noChangeAspect="1"/>
          </p:cNvPicPr>
          <p:nvPr/>
        </p:nvPicPr>
        <p:blipFill>
          <a:blip r:embed="rId2" cstate="print">
            <a:extLst/>
          </a:blip>
          <a:stretch>
            <a:fillRect/>
          </a:stretch>
        </p:blipFill>
        <p:spPr>
          <a:xfrm>
            <a:off x="13203" y="1"/>
            <a:ext cx="9876420" cy="6839713"/>
          </a:xfrm>
          <a:prstGeom prst="rect">
            <a:avLst/>
          </a:prstGeom>
          <a:ln w="12700">
            <a:miter lim="400000"/>
          </a:ln>
        </p:spPr>
      </p:pic>
      <p:sp>
        <p:nvSpPr>
          <p:cNvPr id="230" name="Untertitel 2"/>
          <p:cNvSpPr txBox="1"/>
          <p:nvPr/>
        </p:nvSpPr>
        <p:spPr>
          <a:xfrm>
            <a:off x="347850" y="6439268"/>
            <a:ext cx="5040654"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231" name="Titeltext"/>
          <p:cNvSpPr txBox="1">
            <a:spLocks noGrp="1"/>
          </p:cNvSpPr>
          <p:nvPr>
            <p:ph type="title"/>
          </p:nvPr>
        </p:nvSpPr>
        <p:spPr>
          <a:xfrm>
            <a:off x="495141" y="1448294"/>
            <a:ext cx="8912543" cy="1143001"/>
          </a:xfrm>
          <a:prstGeom prst="rect">
            <a:avLst/>
          </a:prstGeom>
        </p:spPr>
        <p:txBody>
          <a:bodyPr/>
          <a:lstStyle/>
          <a:p>
            <a:r>
              <a:t>Titeltext</a:t>
            </a:r>
          </a:p>
        </p:txBody>
      </p:sp>
      <p:sp>
        <p:nvSpPr>
          <p:cNvPr id="232" name="Textebene 1…"/>
          <p:cNvSpPr txBox="1">
            <a:spLocks noGrp="1"/>
          </p:cNvSpPr>
          <p:nvPr>
            <p:ph type="body" idx="1"/>
          </p:nvPr>
        </p:nvSpPr>
        <p:spPr>
          <a:xfrm>
            <a:off x="495141" y="2659993"/>
            <a:ext cx="8912543" cy="3357179"/>
          </a:xfrm>
          <a:prstGeom prst="rect">
            <a:avLst/>
          </a:prstGeom>
        </p:spPr>
        <p:txBody>
          <a:bodyPr>
            <a:normAutofit/>
          </a:bodyPr>
          <a:lstStyle>
            <a:lvl1pPr>
              <a:defRPr>
                <a:solidFill>
                  <a:srgbClr val="404040"/>
                </a:solidFill>
                <a:latin typeface="Arial"/>
                <a:ea typeface="Arial"/>
                <a:cs typeface="Arial"/>
                <a:sym typeface="Arial"/>
              </a:defRPr>
            </a:lvl1pPr>
            <a:lvl2pPr>
              <a:defRPr>
                <a:solidFill>
                  <a:srgbClr val="404040"/>
                </a:solidFill>
                <a:latin typeface="Arial"/>
                <a:ea typeface="Arial"/>
                <a:cs typeface="Arial"/>
                <a:sym typeface="Arial"/>
              </a:defRPr>
            </a:lvl2pPr>
            <a:lvl3pPr>
              <a:defRPr>
                <a:solidFill>
                  <a:srgbClr val="404040"/>
                </a:solidFill>
                <a:latin typeface="Arial"/>
                <a:ea typeface="Arial"/>
                <a:cs typeface="Arial"/>
                <a:sym typeface="Arial"/>
              </a:defRPr>
            </a:lvl3pPr>
            <a:lvl4pPr>
              <a:defRPr>
                <a:solidFill>
                  <a:srgbClr val="404040"/>
                </a:solidFill>
                <a:latin typeface="Arial"/>
                <a:ea typeface="Arial"/>
                <a:cs typeface="Arial"/>
                <a:sym typeface="Arial"/>
              </a:defRPr>
            </a:lvl4pPr>
            <a:lvl5pPr>
              <a:defRPr>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233"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1907860562"/>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1_Zwei Inhalte">
    <p:spTree>
      <p:nvGrpSpPr>
        <p:cNvPr id="1" name=""/>
        <p:cNvGrpSpPr/>
        <p:nvPr/>
      </p:nvGrpSpPr>
      <p:grpSpPr>
        <a:xfrm>
          <a:off x="0" y="0"/>
          <a:ext cx="0" cy="0"/>
          <a:chOff x="0" y="0"/>
          <a:chExt cx="0" cy="0"/>
        </a:xfrm>
      </p:grpSpPr>
      <p:pic>
        <p:nvPicPr>
          <p:cNvPr id="240" name="Bild 6" descr="Bild 6"/>
          <p:cNvPicPr>
            <a:picLocks noChangeAspect="1"/>
          </p:cNvPicPr>
          <p:nvPr/>
        </p:nvPicPr>
        <p:blipFill>
          <a:blip r:embed="rId2" cstate="print">
            <a:extLst/>
          </a:blip>
          <a:stretch>
            <a:fillRect/>
          </a:stretch>
        </p:blipFill>
        <p:spPr>
          <a:xfrm>
            <a:off x="13203" y="1"/>
            <a:ext cx="9876420" cy="6839713"/>
          </a:xfrm>
          <a:prstGeom prst="rect">
            <a:avLst/>
          </a:prstGeom>
          <a:ln w="12700">
            <a:miter lim="400000"/>
          </a:ln>
        </p:spPr>
      </p:pic>
      <p:sp>
        <p:nvSpPr>
          <p:cNvPr id="241" name="Untertitel 2"/>
          <p:cNvSpPr txBox="1"/>
          <p:nvPr/>
        </p:nvSpPr>
        <p:spPr>
          <a:xfrm>
            <a:off x="347850" y="6439268"/>
            <a:ext cx="5040654"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242" name="Titeltext"/>
          <p:cNvSpPr txBox="1">
            <a:spLocks noGrp="1"/>
          </p:cNvSpPr>
          <p:nvPr>
            <p:ph type="title"/>
          </p:nvPr>
        </p:nvSpPr>
        <p:spPr>
          <a:xfrm>
            <a:off x="495141" y="1500845"/>
            <a:ext cx="8912543" cy="1143001"/>
          </a:xfrm>
          <a:prstGeom prst="rect">
            <a:avLst/>
          </a:prstGeom>
        </p:spPr>
        <p:txBody>
          <a:bodyPr/>
          <a:lstStyle/>
          <a:p>
            <a:r>
              <a:t>Titeltext</a:t>
            </a:r>
          </a:p>
        </p:txBody>
      </p:sp>
      <p:sp>
        <p:nvSpPr>
          <p:cNvPr id="243" name="Textebene 1…"/>
          <p:cNvSpPr txBox="1">
            <a:spLocks noGrp="1"/>
          </p:cNvSpPr>
          <p:nvPr>
            <p:ph type="body" sz="half" idx="1"/>
          </p:nvPr>
        </p:nvSpPr>
        <p:spPr>
          <a:xfrm>
            <a:off x="495141" y="2794000"/>
            <a:ext cx="4373748" cy="3332165"/>
          </a:xfrm>
          <a:prstGeom prst="rect">
            <a:avLst/>
          </a:prstGeom>
        </p:spPr>
        <p:txBody>
          <a:bodyPr>
            <a:normAutofit/>
          </a:bodyPr>
          <a:lstStyle>
            <a:lvl1pPr>
              <a:defRPr>
                <a:solidFill>
                  <a:srgbClr val="404040"/>
                </a:solidFill>
                <a:latin typeface="Arial"/>
                <a:ea typeface="Arial"/>
                <a:cs typeface="Arial"/>
                <a:sym typeface="Arial"/>
              </a:defRPr>
            </a:lvl1pPr>
            <a:lvl2pPr>
              <a:defRPr>
                <a:solidFill>
                  <a:srgbClr val="404040"/>
                </a:solidFill>
                <a:latin typeface="Arial"/>
                <a:ea typeface="Arial"/>
                <a:cs typeface="Arial"/>
                <a:sym typeface="Arial"/>
              </a:defRPr>
            </a:lvl2pPr>
            <a:lvl3pPr>
              <a:defRPr>
                <a:solidFill>
                  <a:srgbClr val="404040"/>
                </a:solidFill>
                <a:latin typeface="Arial"/>
                <a:ea typeface="Arial"/>
                <a:cs typeface="Arial"/>
                <a:sym typeface="Arial"/>
              </a:defRPr>
            </a:lvl3pPr>
            <a:lvl4pPr>
              <a:defRPr>
                <a:solidFill>
                  <a:srgbClr val="404040"/>
                </a:solidFill>
                <a:latin typeface="Arial"/>
                <a:ea typeface="Arial"/>
                <a:cs typeface="Arial"/>
                <a:sym typeface="Arial"/>
              </a:defRPr>
            </a:lvl4pPr>
            <a:lvl5pPr>
              <a:defRPr>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244"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393456919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1_Vergleich">
    <p:spTree>
      <p:nvGrpSpPr>
        <p:cNvPr id="1" name=""/>
        <p:cNvGrpSpPr/>
        <p:nvPr/>
      </p:nvGrpSpPr>
      <p:grpSpPr>
        <a:xfrm>
          <a:off x="0" y="0"/>
          <a:ext cx="0" cy="0"/>
          <a:chOff x="0" y="0"/>
          <a:chExt cx="0" cy="0"/>
        </a:xfrm>
      </p:grpSpPr>
      <p:pic>
        <p:nvPicPr>
          <p:cNvPr id="251" name="Bild 6" descr="Bild 6"/>
          <p:cNvPicPr>
            <a:picLocks noChangeAspect="1"/>
          </p:cNvPicPr>
          <p:nvPr/>
        </p:nvPicPr>
        <p:blipFill>
          <a:blip r:embed="rId2" cstate="print">
            <a:extLst/>
          </a:blip>
          <a:stretch>
            <a:fillRect/>
          </a:stretch>
        </p:blipFill>
        <p:spPr>
          <a:xfrm>
            <a:off x="13203" y="1"/>
            <a:ext cx="9876420" cy="6839713"/>
          </a:xfrm>
          <a:prstGeom prst="rect">
            <a:avLst/>
          </a:prstGeom>
          <a:ln w="12700">
            <a:miter lim="400000"/>
          </a:ln>
        </p:spPr>
      </p:pic>
      <p:sp>
        <p:nvSpPr>
          <p:cNvPr id="252" name="Untertitel 2"/>
          <p:cNvSpPr txBox="1"/>
          <p:nvPr/>
        </p:nvSpPr>
        <p:spPr>
          <a:xfrm>
            <a:off x="347850" y="6439268"/>
            <a:ext cx="5040654"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253" name="Textebene 1…"/>
          <p:cNvSpPr txBox="1">
            <a:spLocks noGrp="1"/>
          </p:cNvSpPr>
          <p:nvPr>
            <p:ph type="body" sz="quarter" idx="1"/>
          </p:nvPr>
        </p:nvSpPr>
        <p:spPr>
          <a:xfrm>
            <a:off x="495141" y="1535113"/>
            <a:ext cx="4375467" cy="639764"/>
          </a:xfrm>
          <a:prstGeom prst="rect">
            <a:avLst/>
          </a:prstGeom>
        </p:spPr>
        <p:txBody>
          <a:bodyPr anchor="b">
            <a:normAutofit/>
          </a:bodyPr>
          <a:lstStyle>
            <a:lvl1pPr marL="0" indent="0">
              <a:buSzTx/>
              <a:buFontTx/>
              <a:buNone/>
              <a:defRPr sz="2383" b="1">
                <a:solidFill>
                  <a:srgbClr val="404040"/>
                </a:solidFill>
                <a:latin typeface="Arial"/>
                <a:ea typeface="Arial"/>
                <a:cs typeface="Arial"/>
                <a:sym typeface="Arial"/>
              </a:defRPr>
            </a:lvl1pPr>
            <a:lvl2pPr marL="0" indent="495148">
              <a:buSzTx/>
              <a:buFontTx/>
              <a:buNone/>
              <a:defRPr sz="2383" b="1">
                <a:solidFill>
                  <a:srgbClr val="404040"/>
                </a:solidFill>
                <a:latin typeface="Arial"/>
                <a:ea typeface="Arial"/>
                <a:cs typeface="Arial"/>
                <a:sym typeface="Arial"/>
              </a:defRPr>
            </a:lvl2pPr>
            <a:lvl3pPr marL="0" indent="990295">
              <a:buSzTx/>
              <a:buFontTx/>
              <a:buNone/>
              <a:defRPr sz="2383" b="1">
                <a:solidFill>
                  <a:srgbClr val="404040"/>
                </a:solidFill>
                <a:latin typeface="Arial"/>
                <a:ea typeface="Arial"/>
                <a:cs typeface="Arial"/>
                <a:sym typeface="Arial"/>
              </a:defRPr>
            </a:lvl3pPr>
            <a:lvl4pPr marL="0" indent="1485443">
              <a:buSzTx/>
              <a:buFontTx/>
              <a:buNone/>
              <a:defRPr sz="2383" b="1">
                <a:solidFill>
                  <a:srgbClr val="404040"/>
                </a:solidFill>
                <a:latin typeface="Arial"/>
                <a:ea typeface="Arial"/>
                <a:cs typeface="Arial"/>
                <a:sym typeface="Arial"/>
              </a:defRPr>
            </a:lvl4pPr>
            <a:lvl5pPr marL="0" indent="1980590">
              <a:buSzTx/>
              <a:buFontTx/>
              <a:buNone/>
              <a:defRPr sz="2383" b="1">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254" name="Textplatzhalter 4"/>
          <p:cNvSpPr>
            <a:spLocks noGrp="1"/>
          </p:cNvSpPr>
          <p:nvPr>
            <p:ph type="body" sz="quarter" idx="13"/>
          </p:nvPr>
        </p:nvSpPr>
        <p:spPr>
          <a:xfrm>
            <a:off x="5030503" y="1535113"/>
            <a:ext cx="4377187" cy="639764"/>
          </a:xfrm>
          <a:prstGeom prst="rect">
            <a:avLst/>
          </a:prstGeom>
        </p:spPr>
        <p:txBody>
          <a:bodyPr anchor="b">
            <a:normAutofit/>
          </a:bodyPr>
          <a:lstStyle>
            <a:lvl1pPr marL="0" indent="0">
              <a:buSzTx/>
              <a:buFontTx/>
              <a:buNone/>
              <a:defRPr sz="2200" b="1">
                <a:solidFill>
                  <a:srgbClr val="404040"/>
                </a:solidFill>
                <a:latin typeface="Arial"/>
                <a:cs typeface="Arial"/>
                <a:sym typeface="Arial"/>
              </a:defRPr>
            </a:lvl1pPr>
          </a:lstStyle>
          <a:p>
            <a:pPr marL="0" indent="0">
              <a:buSzTx/>
              <a:buFontTx/>
              <a:buNone/>
              <a:defRPr sz="2200" b="1">
                <a:solidFill>
                  <a:srgbClr val="404040"/>
                </a:solidFill>
                <a:latin typeface="Arial"/>
                <a:ea typeface="Arial"/>
                <a:cs typeface="Arial"/>
                <a:sym typeface="Arial"/>
              </a:defRPr>
            </a:pPr>
            <a:endParaRPr/>
          </a:p>
        </p:txBody>
      </p:sp>
      <p:sp>
        <p:nvSpPr>
          <p:cNvPr id="255"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1925200766"/>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1_Abschnittsüberschrift">
    <p:spTree>
      <p:nvGrpSpPr>
        <p:cNvPr id="1" name=""/>
        <p:cNvGrpSpPr/>
        <p:nvPr/>
      </p:nvGrpSpPr>
      <p:grpSpPr>
        <a:xfrm>
          <a:off x="0" y="0"/>
          <a:ext cx="0" cy="0"/>
          <a:chOff x="0" y="0"/>
          <a:chExt cx="0" cy="0"/>
        </a:xfrm>
      </p:grpSpPr>
      <p:pic>
        <p:nvPicPr>
          <p:cNvPr id="262" name="Bild 6" descr="Bild 6"/>
          <p:cNvPicPr>
            <a:picLocks noChangeAspect="1"/>
          </p:cNvPicPr>
          <p:nvPr/>
        </p:nvPicPr>
        <p:blipFill>
          <a:blip r:embed="rId2" cstate="print">
            <a:extLst/>
          </a:blip>
          <a:stretch>
            <a:fillRect/>
          </a:stretch>
        </p:blipFill>
        <p:spPr>
          <a:xfrm>
            <a:off x="13203" y="1"/>
            <a:ext cx="9876420" cy="6839713"/>
          </a:xfrm>
          <a:prstGeom prst="rect">
            <a:avLst/>
          </a:prstGeom>
          <a:ln w="12700">
            <a:miter lim="400000"/>
          </a:ln>
        </p:spPr>
      </p:pic>
      <p:sp>
        <p:nvSpPr>
          <p:cNvPr id="263" name="Untertitel 2"/>
          <p:cNvSpPr txBox="1"/>
          <p:nvPr/>
        </p:nvSpPr>
        <p:spPr>
          <a:xfrm>
            <a:off x="347850" y="6439268"/>
            <a:ext cx="5040654"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264" name="Titeltext"/>
          <p:cNvSpPr txBox="1">
            <a:spLocks noGrp="1"/>
          </p:cNvSpPr>
          <p:nvPr>
            <p:ph type="title"/>
          </p:nvPr>
        </p:nvSpPr>
        <p:spPr>
          <a:xfrm>
            <a:off x="782255" y="4406902"/>
            <a:ext cx="8417402" cy="1362076"/>
          </a:xfrm>
          <a:prstGeom prst="rect">
            <a:avLst/>
          </a:prstGeom>
        </p:spPr>
        <p:txBody>
          <a:bodyPr/>
          <a:lstStyle>
            <a:lvl1pPr>
              <a:defRPr sz="3466" b="1" cap="all"/>
            </a:lvl1pPr>
          </a:lstStyle>
          <a:p>
            <a:r>
              <a:t>Titeltext</a:t>
            </a:r>
          </a:p>
        </p:txBody>
      </p:sp>
      <p:sp>
        <p:nvSpPr>
          <p:cNvPr id="265" name="Textebene 1…"/>
          <p:cNvSpPr txBox="1">
            <a:spLocks noGrp="1"/>
          </p:cNvSpPr>
          <p:nvPr>
            <p:ph type="body" sz="quarter" idx="1"/>
          </p:nvPr>
        </p:nvSpPr>
        <p:spPr>
          <a:xfrm>
            <a:off x="782255" y="2906713"/>
            <a:ext cx="8417402" cy="1500188"/>
          </a:xfrm>
          <a:prstGeom prst="rect">
            <a:avLst/>
          </a:prstGeom>
        </p:spPr>
        <p:txBody>
          <a:bodyPr anchor="b">
            <a:normAutofit/>
          </a:bodyPr>
          <a:lstStyle>
            <a:lvl1pPr marL="0" indent="0">
              <a:buSzTx/>
              <a:buFontTx/>
              <a:buNone/>
              <a:defRPr sz="2166">
                <a:solidFill>
                  <a:srgbClr val="404040"/>
                </a:solidFill>
                <a:latin typeface="Arial"/>
                <a:ea typeface="Arial"/>
                <a:cs typeface="Arial"/>
                <a:sym typeface="Arial"/>
              </a:defRPr>
            </a:lvl1pPr>
            <a:lvl2pPr marL="0" indent="495148">
              <a:buSzTx/>
              <a:buFontTx/>
              <a:buNone/>
              <a:defRPr sz="2166">
                <a:solidFill>
                  <a:srgbClr val="404040"/>
                </a:solidFill>
                <a:latin typeface="Arial"/>
                <a:ea typeface="Arial"/>
                <a:cs typeface="Arial"/>
                <a:sym typeface="Arial"/>
              </a:defRPr>
            </a:lvl2pPr>
            <a:lvl3pPr marL="0" indent="990295">
              <a:buSzTx/>
              <a:buFontTx/>
              <a:buNone/>
              <a:defRPr sz="2166">
                <a:solidFill>
                  <a:srgbClr val="404040"/>
                </a:solidFill>
                <a:latin typeface="Arial"/>
                <a:ea typeface="Arial"/>
                <a:cs typeface="Arial"/>
                <a:sym typeface="Arial"/>
              </a:defRPr>
            </a:lvl3pPr>
            <a:lvl4pPr marL="0" indent="1485443">
              <a:buSzTx/>
              <a:buFontTx/>
              <a:buNone/>
              <a:defRPr sz="2166">
                <a:solidFill>
                  <a:srgbClr val="404040"/>
                </a:solidFill>
                <a:latin typeface="Arial"/>
                <a:ea typeface="Arial"/>
                <a:cs typeface="Arial"/>
                <a:sym typeface="Arial"/>
              </a:defRPr>
            </a:lvl4pPr>
            <a:lvl5pPr marL="0" indent="1980590">
              <a:buSzTx/>
              <a:buFontTx/>
              <a:buNone/>
              <a:defRPr sz="2166">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266"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1341928604"/>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5_Benutzerdefiniertes Layout">
    <p:spTree>
      <p:nvGrpSpPr>
        <p:cNvPr id="1" name=""/>
        <p:cNvGrpSpPr/>
        <p:nvPr/>
      </p:nvGrpSpPr>
      <p:grpSpPr>
        <a:xfrm>
          <a:off x="0" y="0"/>
          <a:ext cx="0" cy="0"/>
          <a:chOff x="0" y="0"/>
          <a:chExt cx="0" cy="0"/>
        </a:xfrm>
      </p:grpSpPr>
      <p:pic>
        <p:nvPicPr>
          <p:cNvPr id="273" name="Bild 6" descr="Bild 6"/>
          <p:cNvPicPr>
            <a:picLocks noChangeAspect="1"/>
          </p:cNvPicPr>
          <p:nvPr/>
        </p:nvPicPr>
        <p:blipFill>
          <a:blip r:embed="rId2" cstate="print">
            <a:extLst/>
          </a:blip>
          <a:stretch>
            <a:fillRect/>
          </a:stretch>
        </p:blipFill>
        <p:spPr>
          <a:xfrm>
            <a:off x="13203" y="1"/>
            <a:ext cx="9876420" cy="6839713"/>
          </a:xfrm>
          <a:prstGeom prst="rect">
            <a:avLst/>
          </a:prstGeom>
          <a:ln w="12700">
            <a:miter lim="400000"/>
          </a:ln>
        </p:spPr>
      </p:pic>
      <p:sp>
        <p:nvSpPr>
          <p:cNvPr id="274" name="Untertitel 2"/>
          <p:cNvSpPr txBox="1"/>
          <p:nvPr/>
        </p:nvSpPr>
        <p:spPr>
          <a:xfrm>
            <a:off x="347850" y="6439268"/>
            <a:ext cx="5040654"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275" name="Textebene 1…"/>
          <p:cNvSpPr txBox="1">
            <a:spLocks noGrp="1"/>
          </p:cNvSpPr>
          <p:nvPr>
            <p:ph type="body" sz="half" idx="1"/>
          </p:nvPr>
        </p:nvSpPr>
        <p:spPr>
          <a:xfrm>
            <a:off x="495141" y="2385082"/>
            <a:ext cx="4375467" cy="3745953"/>
          </a:xfrm>
          <a:prstGeom prst="rect">
            <a:avLst/>
          </a:prstGeom>
        </p:spPr>
        <p:txBody>
          <a:bodyPr>
            <a:normAutofit/>
          </a:bodyPr>
          <a:lstStyle>
            <a:lvl1pPr>
              <a:defRPr sz="2599">
                <a:solidFill>
                  <a:srgbClr val="404040"/>
                </a:solidFill>
                <a:latin typeface="Arial"/>
                <a:ea typeface="Arial"/>
                <a:cs typeface="Arial"/>
                <a:sym typeface="Arial"/>
              </a:defRPr>
            </a:lvl1pPr>
            <a:lvl2pPr marL="792235" indent="-297087">
              <a:defRPr sz="2599">
                <a:solidFill>
                  <a:srgbClr val="404040"/>
                </a:solidFill>
                <a:latin typeface="Arial"/>
                <a:ea typeface="Arial"/>
                <a:cs typeface="Arial"/>
                <a:sym typeface="Arial"/>
              </a:defRPr>
            </a:lvl2pPr>
            <a:lvl3pPr marL="1320394" indent="-330098">
              <a:defRPr sz="2599">
                <a:solidFill>
                  <a:srgbClr val="404040"/>
                </a:solidFill>
                <a:latin typeface="Arial"/>
                <a:ea typeface="Arial"/>
                <a:cs typeface="Arial"/>
                <a:sym typeface="Arial"/>
              </a:defRPr>
            </a:lvl3pPr>
            <a:lvl4pPr marL="1856804" indent="-371361">
              <a:defRPr sz="2599">
                <a:solidFill>
                  <a:srgbClr val="404040"/>
                </a:solidFill>
                <a:latin typeface="Arial"/>
                <a:ea typeface="Arial"/>
                <a:cs typeface="Arial"/>
                <a:sym typeface="Arial"/>
              </a:defRPr>
            </a:lvl4pPr>
            <a:lvl5pPr marL="2351951" indent="-371361">
              <a:defRPr sz="2599">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276" name="Titeltext"/>
          <p:cNvSpPr txBox="1">
            <a:spLocks noGrp="1"/>
          </p:cNvSpPr>
          <p:nvPr>
            <p:ph type="title"/>
          </p:nvPr>
        </p:nvSpPr>
        <p:spPr>
          <a:xfrm>
            <a:off x="495141" y="1445396"/>
            <a:ext cx="8912543" cy="777568"/>
          </a:xfrm>
          <a:prstGeom prst="rect">
            <a:avLst/>
          </a:prstGeom>
        </p:spPr>
        <p:txBody>
          <a:bodyPr/>
          <a:lstStyle/>
          <a:p>
            <a:r>
              <a:t>Titeltext</a:t>
            </a:r>
          </a:p>
        </p:txBody>
      </p:sp>
      <p:sp>
        <p:nvSpPr>
          <p:cNvPr id="277"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1831910173"/>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1_Nur Titel">
    <p:spTree>
      <p:nvGrpSpPr>
        <p:cNvPr id="1" name=""/>
        <p:cNvGrpSpPr/>
        <p:nvPr/>
      </p:nvGrpSpPr>
      <p:grpSpPr>
        <a:xfrm>
          <a:off x="0" y="0"/>
          <a:ext cx="0" cy="0"/>
          <a:chOff x="0" y="0"/>
          <a:chExt cx="0" cy="0"/>
        </a:xfrm>
      </p:grpSpPr>
      <p:pic>
        <p:nvPicPr>
          <p:cNvPr id="284" name="Bild 6" descr="Bild 6"/>
          <p:cNvPicPr>
            <a:picLocks noChangeAspect="1"/>
          </p:cNvPicPr>
          <p:nvPr/>
        </p:nvPicPr>
        <p:blipFill>
          <a:blip r:embed="rId2" cstate="print">
            <a:extLst/>
          </a:blip>
          <a:stretch>
            <a:fillRect/>
          </a:stretch>
        </p:blipFill>
        <p:spPr>
          <a:xfrm>
            <a:off x="13203" y="1"/>
            <a:ext cx="9876420" cy="6839713"/>
          </a:xfrm>
          <a:prstGeom prst="rect">
            <a:avLst/>
          </a:prstGeom>
          <a:ln w="12700">
            <a:miter lim="400000"/>
          </a:ln>
        </p:spPr>
      </p:pic>
      <p:sp>
        <p:nvSpPr>
          <p:cNvPr id="285" name="Untertitel 2"/>
          <p:cNvSpPr txBox="1"/>
          <p:nvPr/>
        </p:nvSpPr>
        <p:spPr>
          <a:xfrm>
            <a:off x="347850" y="6439268"/>
            <a:ext cx="5040654"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286" name="Titeltext"/>
          <p:cNvSpPr txBox="1">
            <a:spLocks noGrp="1"/>
          </p:cNvSpPr>
          <p:nvPr>
            <p:ph type="title"/>
          </p:nvPr>
        </p:nvSpPr>
        <p:spPr>
          <a:prstGeom prst="rect">
            <a:avLst/>
          </a:prstGeom>
        </p:spPr>
        <p:txBody>
          <a:bodyPr/>
          <a:lstStyle/>
          <a:p>
            <a:r>
              <a:t>Titeltext</a:t>
            </a:r>
          </a:p>
        </p:txBody>
      </p:sp>
      <p:sp>
        <p:nvSpPr>
          <p:cNvPr id="287"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2218173329"/>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1_Inhalt mit Beschriftung">
    <p:spTree>
      <p:nvGrpSpPr>
        <p:cNvPr id="1" name=""/>
        <p:cNvGrpSpPr/>
        <p:nvPr/>
      </p:nvGrpSpPr>
      <p:grpSpPr>
        <a:xfrm>
          <a:off x="0" y="0"/>
          <a:ext cx="0" cy="0"/>
          <a:chOff x="0" y="0"/>
          <a:chExt cx="0" cy="0"/>
        </a:xfrm>
      </p:grpSpPr>
      <p:pic>
        <p:nvPicPr>
          <p:cNvPr id="294" name="Bild 6" descr="Bild 6"/>
          <p:cNvPicPr>
            <a:picLocks noChangeAspect="1"/>
          </p:cNvPicPr>
          <p:nvPr/>
        </p:nvPicPr>
        <p:blipFill>
          <a:blip r:embed="rId2" cstate="print">
            <a:extLst/>
          </a:blip>
          <a:stretch>
            <a:fillRect/>
          </a:stretch>
        </p:blipFill>
        <p:spPr>
          <a:xfrm>
            <a:off x="13203" y="1"/>
            <a:ext cx="9876420" cy="6839713"/>
          </a:xfrm>
          <a:prstGeom prst="rect">
            <a:avLst/>
          </a:prstGeom>
          <a:ln w="12700">
            <a:miter lim="400000"/>
          </a:ln>
        </p:spPr>
      </p:pic>
      <p:sp>
        <p:nvSpPr>
          <p:cNvPr id="295" name="Untertitel 2"/>
          <p:cNvSpPr txBox="1"/>
          <p:nvPr/>
        </p:nvSpPr>
        <p:spPr>
          <a:xfrm>
            <a:off x="347850" y="6439268"/>
            <a:ext cx="5040654"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296" name="Titeltext"/>
          <p:cNvSpPr txBox="1">
            <a:spLocks noGrp="1"/>
          </p:cNvSpPr>
          <p:nvPr>
            <p:ph type="title"/>
          </p:nvPr>
        </p:nvSpPr>
        <p:spPr>
          <a:xfrm>
            <a:off x="495146" y="1550277"/>
            <a:ext cx="3257963" cy="743171"/>
          </a:xfrm>
          <a:prstGeom prst="rect">
            <a:avLst/>
          </a:prstGeom>
        </p:spPr>
        <p:txBody>
          <a:bodyPr anchor="b"/>
          <a:lstStyle>
            <a:lvl1pPr>
              <a:defRPr sz="1949" b="1"/>
            </a:lvl1pPr>
          </a:lstStyle>
          <a:p>
            <a:r>
              <a:t>Titeltext</a:t>
            </a:r>
          </a:p>
        </p:txBody>
      </p:sp>
      <p:sp>
        <p:nvSpPr>
          <p:cNvPr id="297" name="Textebene 1…"/>
          <p:cNvSpPr txBox="1">
            <a:spLocks noGrp="1"/>
          </p:cNvSpPr>
          <p:nvPr>
            <p:ph type="body" sz="half" idx="1"/>
          </p:nvPr>
        </p:nvSpPr>
        <p:spPr>
          <a:xfrm>
            <a:off x="3871730" y="1550281"/>
            <a:ext cx="5535954" cy="4575887"/>
          </a:xfrm>
          <a:prstGeom prst="rect">
            <a:avLst/>
          </a:prstGeom>
        </p:spPr>
        <p:txBody>
          <a:bodyPr>
            <a:normAutofit/>
          </a:bodyPr>
          <a:lstStyle>
            <a:lvl1pPr>
              <a:defRPr sz="3466">
                <a:solidFill>
                  <a:srgbClr val="404040"/>
                </a:solidFill>
                <a:latin typeface="Arial"/>
                <a:ea typeface="Arial"/>
                <a:cs typeface="Arial"/>
                <a:sym typeface="Arial"/>
              </a:defRPr>
            </a:lvl1pPr>
            <a:lvl2pPr marL="778089" indent="-282941">
              <a:defRPr sz="3466">
                <a:solidFill>
                  <a:srgbClr val="404040"/>
                </a:solidFill>
                <a:latin typeface="Arial"/>
                <a:ea typeface="Arial"/>
                <a:cs typeface="Arial"/>
                <a:sym typeface="Arial"/>
              </a:defRPr>
            </a:lvl2pPr>
            <a:lvl3pPr marL="1320394" indent="-330098">
              <a:defRPr sz="3466">
                <a:solidFill>
                  <a:srgbClr val="404040"/>
                </a:solidFill>
                <a:latin typeface="Arial"/>
                <a:ea typeface="Arial"/>
                <a:cs typeface="Arial"/>
                <a:sym typeface="Arial"/>
              </a:defRPr>
            </a:lvl3pPr>
            <a:lvl4pPr marL="1881561" indent="-396118">
              <a:defRPr sz="3466">
                <a:solidFill>
                  <a:srgbClr val="404040"/>
                </a:solidFill>
                <a:latin typeface="Arial"/>
                <a:ea typeface="Arial"/>
                <a:cs typeface="Arial"/>
                <a:sym typeface="Arial"/>
              </a:defRPr>
            </a:lvl4pPr>
            <a:lvl5pPr marL="2376708" indent="-396118">
              <a:defRPr sz="3466">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298" name="Textplatzhalter 3"/>
          <p:cNvSpPr>
            <a:spLocks noGrp="1"/>
          </p:cNvSpPr>
          <p:nvPr>
            <p:ph type="body" sz="quarter" idx="13"/>
          </p:nvPr>
        </p:nvSpPr>
        <p:spPr>
          <a:xfrm>
            <a:off x="495146" y="2293448"/>
            <a:ext cx="3257963" cy="3832720"/>
          </a:xfrm>
          <a:prstGeom prst="rect">
            <a:avLst/>
          </a:prstGeom>
        </p:spPr>
        <p:txBody>
          <a:bodyPr>
            <a:normAutofit/>
          </a:bodyPr>
          <a:lstStyle>
            <a:lvl1pPr marL="0" indent="0">
              <a:buSzTx/>
              <a:buFontTx/>
              <a:buNone/>
              <a:defRPr sz="1400">
                <a:solidFill>
                  <a:srgbClr val="404040"/>
                </a:solidFill>
                <a:latin typeface="Arial"/>
                <a:cs typeface="Arial"/>
                <a:sym typeface="Arial"/>
              </a:defRPr>
            </a:lvl1pPr>
          </a:lstStyle>
          <a:p>
            <a:pPr marL="0" indent="0">
              <a:buSzTx/>
              <a:buFontTx/>
              <a:buNone/>
              <a:defRPr sz="1400">
                <a:solidFill>
                  <a:srgbClr val="404040"/>
                </a:solidFill>
                <a:latin typeface="Arial"/>
                <a:ea typeface="Arial"/>
                <a:cs typeface="Arial"/>
                <a:sym typeface="Arial"/>
              </a:defRPr>
            </a:pPr>
            <a:endParaRPr/>
          </a:p>
        </p:txBody>
      </p:sp>
      <p:sp>
        <p:nvSpPr>
          <p:cNvPr id="299"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4055067699"/>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1_Bild mit Beschriftung">
    <p:spTree>
      <p:nvGrpSpPr>
        <p:cNvPr id="1" name=""/>
        <p:cNvGrpSpPr/>
        <p:nvPr/>
      </p:nvGrpSpPr>
      <p:grpSpPr>
        <a:xfrm>
          <a:off x="0" y="0"/>
          <a:ext cx="0" cy="0"/>
          <a:chOff x="0" y="0"/>
          <a:chExt cx="0" cy="0"/>
        </a:xfrm>
      </p:grpSpPr>
      <p:pic>
        <p:nvPicPr>
          <p:cNvPr id="306" name="Bild 6" descr="Bild 6"/>
          <p:cNvPicPr>
            <a:picLocks noChangeAspect="1"/>
          </p:cNvPicPr>
          <p:nvPr/>
        </p:nvPicPr>
        <p:blipFill>
          <a:blip r:embed="rId2" cstate="print">
            <a:extLst/>
          </a:blip>
          <a:stretch>
            <a:fillRect/>
          </a:stretch>
        </p:blipFill>
        <p:spPr>
          <a:xfrm>
            <a:off x="13203" y="1"/>
            <a:ext cx="9876420" cy="6839713"/>
          </a:xfrm>
          <a:prstGeom prst="rect">
            <a:avLst/>
          </a:prstGeom>
          <a:ln w="12700">
            <a:miter lim="400000"/>
          </a:ln>
        </p:spPr>
      </p:pic>
      <p:sp>
        <p:nvSpPr>
          <p:cNvPr id="307" name="Untertitel 2"/>
          <p:cNvSpPr txBox="1"/>
          <p:nvPr/>
        </p:nvSpPr>
        <p:spPr>
          <a:xfrm>
            <a:off x="347850" y="6439268"/>
            <a:ext cx="5040654"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308" name="Titeltext"/>
          <p:cNvSpPr txBox="1">
            <a:spLocks noGrp="1"/>
          </p:cNvSpPr>
          <p:nvPr>
            <p:ph type="title"/>
          </p:nvPr>
        </p:nvSpPr>
        <p:spPr>
          <a:xfrm>
            <a:off x="1941024" y="5219291"/>
            <a:ext cx="5941696" cy="296099"/>
          </a:xfrm>
          <a:prstGeom prst="rect">
            <a:avLst/>
          </a:prstGeom>
        </p:spPr>
        <p:txBody>
          <a:bodyPr anchor="b"/>
          <a:lstStyle>
            <a:lvl1pPr>
              <a:defRPr sz="2166" b="1"/>
            </a:lvl1pPr>
          </a:lstStyle>
          <a:p>
            <a:r>
              <a:t>Titeltext</a:t>
            </a:r>
          </a:p>
        </p:txBody>
      </p:sp>
      <p:sp>
        <p:nvSpPr>
          <p:cNvPr id="309" name="Bildplatzhalter 2"/>
          <p:cNvSpPr>
            <a:spLocks noGrp="1"/>
          </p:cNvSpPr>
          <p:nvPr>
            <p:ph type="pic" idx="13"/>
          </p:nvPr>
        </p:nvSpPr>
        <p:spPr>
          <a:xfrm>
            <a:off x="495142" y="1506483"/>
            <a:ext cx="9075693" cy="3221093"/>
          </a:xfrm>
          <a:prstGeom prst="rect">
            <a:avLst/>
          </a:prstGeom>
        </p:spPr>
        <p:txBody>
          <a:bodyPr lIns="91439" rIns="91439"/>
          <a:lstStyle/>
          <a:p>
            <a:endParaRPr/>
          </a:p>
        </p:txBody>
      </p:sp>
      <p:sp>
        <p:nvSpPr>
          <p:cNvPr id="310" name="Textebene 1…"/>
          <p:cNvSpPr txBox="1">
            <a:spLocks noGrp="1"/>
          </p:cNvSpPr>
          <p:nvPr>
            <p:ph type="body" sz="quarter" idx="1"/>
          </p:nvPr>
        </p:nvSpPr>
        <p:spPr>
          <a:xfrm>
            <a:off x="1941024" y="5533753"/>
            <a:ext cx="5941696" cy="562249"/>
          </a:xfrm>
          <a:prstGeom prst="rect">
            <a:avLst/>
          </a:prstGeom>
        </p:spPr>
        <p:txBody>
          <a:bodyPr>
            <a:normAutofit/>
          </a:bodyPr>
          <a:lstStyle>
            <a:lvl1pPr marL="0" indent="0">
              <a:buSzTx/>
              <a:buFontTx/>
              <a:buNone/>
              <a:defRPr sz="1516">
                <a:solidFill>
                  <a:srgbClr val="404040"/>
                </a:solidFill>
                <a:latin typeface="Arial"/>
                <a:ea typeface="Arial"/>
                <a:cs typeface="Arial"/>
                <a:sym typeface="Arial"/>
              </a:defRPr>
            </a:lvl1pPr>
            <a:lvl2pPr marL="0" indent="495148">
              <a:buSzTx/>
              <a:buFontTx/>
              <a:buNone/>
              <a:defRPr sz="1516">
                <a:solidFill>
                  <a:srgbClr val="404040"/>
                </a:solidFill>
                <a:latin typeface="Arial"/>
                <a:ea typeface="Arial"/>
                <a:cs typeface="Arial"/>
                <a:sym typeface="Arial"/>
              </a:defRPr>
            </a:lvl2pPr>
            <a:lvl3pPr marL="0" indent="990295">
              <a:buSzTx/>
              <a:buFontTx/>
              <a:buNone/>
              <a:defRPr sz="1516">
                <a:solidFill>
                  <a:srgbClr val="404040"/>
                </a:solidFill>
                <a:latin typeface="Arial"/>
                <a:ea typeface="Arial"/>
                <a:cs typeface="Arial"/>
                <a:sym typeface="Arial"/>
              </a:defRPr>
            </a:lvl3pPr>
            <a:lvl4pPr marL="0" indent="1485443">
              <a:buSzTx/>
              <a:buFontTx/>
              <a:buNone/>
              <a:defRPr sz="1516">
                <a:solidFill>
                  <a:srgbClr val="404040"/>
                </a:solidFill>
                <a:latin typeface="Arial"/>
                <a:ea typeface="Arial"/>
                <a:cs typeface="Arial"/>
                <a:sym typeface="Arial"/>
              </a:defRPr>
            </a:lvl4pPr>
            <a:lvl5pPr marL="0" indent="1980590">
              <a:buSzTx/>
              <a:buFontTx/>
              <a:buNone/>
              <a:defRPr sz="1516">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311"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3563733384"/>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1_Leer">
    <p:spTree>
      <p:nvGrpSpPr>
        <p:cNvPr id="1" name=""/>
        <p:cNvGrpSpPr/>
        <p:nvPr/>
      </p:nvGrpSpPr>
      <p:grpSpPr>
        <a:xfrm>
          <a:off x="0" y="0"/>
          <a:ext cx="0" cy="0"/>
          <a:chOff x="0" y="0"/>
          <a:chExt cx="0" cy="0"/>
        </a:xfrm>
      </p:grpSpPr>
      <p:pic>
        <p:nvPicPr>
          <p:cNvPr id="318" name="Bild 6" descr="Bild 6"/>
          <p:cNvPicPr>
            <a:picLocks noChangeAspect="1"/>
          </p:cNvPicPr>
          <p:nvPr/>
        </p:nvPicPr>
        <p:blipFill>
          <a:blip r:embed="rId2" cstate="print">
            <a:extLst/>
          </a:blip>
          <a:stretch>
            <a:fillRect/>
          </a:stretch>
        </p:blipFill>
        <p:spPr>
          <a:xfrm>
            <a:off x="13203" y="1"/>
            <a:ext cx="9876420" cy="6839713"/>
          </a:xfrm>
          <a:prstGeom prst="rect">
            <a:avLst/>
          </a:prstGeom>
          <a:ln w="12700">
            <a:miter lim="400000"/>
          </a:ln>
        </p:spPr>
      </p:pic>
      <p:sp>
        <p:nvSpPr>
          <p:cNvPr id="319" name="Untertitel 2"/>
          <p:cNvSpPr txBox="1"/>
          <p:nvPr/>
        </p:nvSpPr>
        <p:spPr>
          <a:xfrm>
            <a:off x="347850" y="6439268"/>
            <a:ext cx="5040654"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320"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4130750531"/>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4_Titelfolie">
    <p:spTree>
      <p:nvGrpSpPr>
        <p:cNvPr id="1" name=""/>
        <p:cNvGrpSpPr/>
        <p:nvPr/>
      </p:nvGrpSpPr>
      <p:grpSpPr>
        <a:xfrm>
          <a:off x="0" y="0"/>
          <a:ext cx="0" cy="0"/>
          <a:chOff x="0" y="0"/>
          <a:chExt cx="0" cy="0"/>
        </a:xfrm>
      </p:grpSpPr>
      <p:pic>
        <p:nvPicPr>
          <p:cNvPr id="327" name="Bild 6" descr="Bild 6"/>
          <p:cNvPicPr>
            <a:picLocks noChangeAspect="1"/>
          </p:cNvPicPr>
          <p:nvPr/>
        </p:nvPicPr>
        <p:blipFill>
          <a:blip r:embed="rId2" cstate="print">
            <a:extLst/>
          </a:blip>
          <a:stretch>
            <a:fillRect/>
          </a:stretch>
        </p:blipFill>
        <p:spPr>
          <a:xfrm>
            <a:off x="13203" y="1"/>
            <a:ext cx="9876420" cy="6839713"/>
          </a:xfrm>
          <a:prstGeom prst="rect">
            <a:avLst/>
          </a:prstGeom>
          <a:ln w="12700">
            <a:miter lim="400000"/>
          </a:ln>
        </p:spPr>
      </p:pic>
      <p:sp>
        <p:nvSpPr>
          <p:cNvPr id="328" name="Untertitel 2"/>
          <p:cNvSpPr txBox="1"/>
          <p:nvPr/>
        </p:nvSpPr>
        <p:spPr>
          <a:xfrm>
            <a:off x="347850" y="6439268"/>
            <a:ext cx="5040654"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329" name="Titeltext"/>
          <p:cNvSpPr txBox="1">
            <a:spLocks noGrp="1"/>
          </p:cNvSpPr>
          <p:nvPr>
            <p:ph type="title"/>
          </p:nvPr>
        </p:nvSpPr>
        <p:spPr>
          <a:xfrm>
            <a:off x="474273" y="4030391"/>
            <a:ext cx="8916337" cy="944508"/>
          </a:xfrm>
          <a:prstGeom prst="rect">
            <a:avLst/>
          </a:prstGeom>
        </p:spPr>
        <p:txBody>
          <a:bodyPr/>
          <a:lstStyle/>
          <a:p>
            <a:r>
              <a:t>Titeltext</a:t>
            </a:r>
          </a:p>
        </p:txBody>
      </p:sp>
      <p:sp>
        <p:nvSpPr>
          <p:cNvPr id="330" name="Textebene 1…"/>
          <p:cNvSpPr txBox="1">
            <a:spLocks noGrp="1"/>
          </p:cNvSpPr>
          <p:nvPr>
            <p:ph type="body" sz="quarter" idx="1"/>
          </p:nvPr>
        </p:nvSpPr>
        <p:spPr>
          <a:xfrm>
            <a:off x="474273" y="5115034"/>
            <a:ext cx="8916337" cy="865353"/>
          </a:xfrm>
          <a:prstGeom prst="rect">
            <a:avLst/>
          </a:prstGeom>
        </p:spPr>
        <p:txBody>
          <a:bodyPr>
            <a:normAutofit/>
          </a:bodyPr>
          <a:lstStyle>
            <a:lvl1pPr marL="0" indent="0" algn="ctr">
              <a:buSzTx/>
              <a:buFontTx/>
              <a:buNone/>
              <a:defRPr>
                <a:solidFill>
                  <a:srgbClr val="404040"/>
                </a:solidFill>
                <a:latin typeface="Arial"/>
                <a:ea typeface="Arial"/>
                <a:cs typeface="Arial"/>
                <a:sym typeface="Arial"/>
              </a:defRPr>
            </a:lvl1pPr>
            <a:lvl2pPr marL="0" indent="495148" algn="ctr">
              <a:buSzTx/>
              <a:buFontTx/>
              <a:buNone/>
              <a:defRPr>
                <a:solidFill>
                  <a:srgbClr val="404040"/>
                </a:solidFill>
                <a:latin typeface="Arial"/>
                <a:ea typeface="Arial"/>
                <a:cs typeface="Arial"/>
                <a:sym typeface="Arial"/>
              </a:defRPr>
            </a:lvl2pPr>
            <a:lvl3pPr marL="0" indent="990295" algn="ctr">
              <a:buSzTx/>
              <a:buFontTx/>
              <a:buNone/>
              <a:defRPr>
                <a:solidFill>
                  <a:srgbClr val="404040"/>
                </a:solidFill>
                <a:latin typeface="Arial"/>
                <a:ea typeface="Arial"/>
                <a:cs typeface="Arial"/>
                <a:sym typeface="Arial"/>
              </a:defRPr>
            </a:lvl3pPr>
            <a:lvl4pPr marL="0" indent="1485443" algn="ctr">
              <a:buSzTx/>
              <a:buFontTx/>
              <a:buNone/>
              <a:defRPr>
                <a:solidFill>
                  <a:srgbClr val="404040"/>
                </a:solidFill>
                <a:latin typeface="Arial"/>
                <a:ea typeface="Arial"/>
                <a:cs typeface="Arial"/>
                <a:sym typeface="Arial"/>
              </a:defRPr>
            </a:lvl4pPr>
            <a:lvl5pPr marL="0" indent="1980590" algn="ctr">
              <a:buSzTx/>
              <a:buFontTx/>
              <a:buNone/>
              <a:defRPr>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331" name="Bildplatzhalter 2"/>
          <p:cNvSpPr>
            <a:spLocks noGrp="1"/>
          </p:cNvSpPr>
          <p:nvPr>
            <p:ph type="pic" sz="half" idx="13"/>
          </p:nvPr>
        </p:nvSpPr>
        <p:spPr>
          <a:xfrm>
            <a:off x="474273" y="1699172"/>
            <a:ext cx="8916337" cy="2014485"/>
          </a:xfrm>
          <a:prstGeom prst="rect">
            <a:avLst/>
          </a:prstGeom>
        </p:spPr>
        <p:txBody>
          <a:bodyPr lIns="91439" rIns="91439"/>
          <a:lstStyle/>
          <a:p>
            <a:endParaRPr/>
          </a:p>
        </p:txBody>
      </p:sp>
      <p:sp>
        <p:nvSpPr>
          <p:cNvPr id="332"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4227652713"/>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cSld name="Diapositiva titolo">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742712" y="2130426"/>
            <a:ext cx="8417401" cy="1470025"/>
          </a:xfrm>
          <a:prstGeom prst="rect">
            <a:avLst/>
          </a:prstGeom>
        </p:spPr>
        <p:txBody>
          <a:bodyPr/>
          <a:lstStyle>
            <a:lvl1pPr>
              <a:defRPr i="1"/>
            </a:lvl1pPr>
          </a:lstStyle>
          <a:p>
            <a:r>
              <a:rPr lang="en-US"/>
              <a:t>Titelmasterformat durch Klicken bearbeiten</a:t>
            </a:r>
          </a:p>
        </p:txBody>
      </p:sp>
      <p:sp>
        <p:nvSpPr>
          <p:cNvPr id="7171" name="Rectangle 3"/>
          <p:cNvSpPr>
            <a:spLocks noGrp="1" noChangeArrowheads="1"/>
          </p:cNvSpPr>
          <p:nvPr>
            <p:ph type="subTitle" idx="1"/>
          </p:nvPr>
        </p:nvSpPr>
        <p:spPr>
          <a:xfrm>
            <a:off x="1485424" y="3886200"/>
            <a:ext cx="6931978" cy="1752600"/>
          </a:xfrm>
          <a:prstGeom prst="rect">
            <a:avLst/>
          </a:prstGeom>
        </p:spPr>
        <p:txBody>
          <a:bodyPr/>
          <a:lstStyle>
            <a:lvl1pPr marL="0" indent="0" algn="ctr">
              <a:buFont typeface="Wingdings" pitchFamily="2" charset="2"/>
              <a:buNone/>
              <a:defRPr/>
            </a:lvl1pPr>
          </a:lstStyle>
          <a:p>
            <a:r>
              <a:rPr lang="en-US"/>
              <a:t>Formatvorlage des Untertitelmasters durch Klicken bearbeiten</a:t>
            </a:r>
          </a:p>
        </p:txBody>
      </p:sp>
      <p:sp>
        <p:nvSpPr>
          <p:cNvPr id="4" name="Rectangle 6"/>
          <p:cNvSpPr>
            <a:spLocks noGrp="1" noChangeArrowheads="1"/>
          </p:cNvSpPr>
          <p:nvPr>
            <p:ph type="ftr" sz="quarter" idx="10"/>
          </p:nvPr>
        </p:nvSpPr>
        <p:spPr>
          <a:xfrm>
            <a:off x="966706" y="0"/>
            <a:ext cx="8922126" cy="239821"/>
          </a:xfrm>
          <a:prstGeom prst="rect">
            <a:avLst/>
          </a:prstGeom>
          <a:ln/>
        </p:spPr>
        <p:txBody>
          <a:bodyPr/>
          <a:lstStyle>
            <a:lvl1pPr algn="r">
              <a:defRPr sz="812"/>
            </a:lvl1pPr>
          </a:lstStyle>
          <a:p>
            <a:pPr defTabSz="495148" eaLnBrk="1" fontAlgn="auto">
              <a:spcBef>
                <a:spcPts val="0"/>
              </a:spcBef>
              <a:spcAft>
                <a:spcPts val="0"/>
              </a:spcAft>
              <a:defRPr/>
            </a:pPr>
            <a:r>
              <a:rPr lang="de-DE" kern="0" smtClean="0">
                <a:solidFill>
                  <a:srgbClr val="000000"/>
                </a:solidFill>
                <a:latin typeface="Calibri"/>
                <a:cs typeface="Calibri"/>
                <a:sym typeface="Calibri"/>
              </a:rPr>
              <a:t>Masterstudiengang Green Care, Jahrgang 2014, Modul 1, 14-12-14, Dorit Haubenhofer</a:t>
            </a:r>
            <a:endParaRPr lang="de-DE" kern="0" dirty="0">
              <a:solidFill>
                <a:srgbClr val="000000"/>
              </a:solidFill>
              <a:latin typeface="Calibri"/>
              <a:cs typeface="Calibri"/>
              <a:sym typeface="Calibri"/>
            </a:endParaRPr>
          </a:p>
        </p:txBody>
      </p:sp>
    </p:spTree>
    <p:extLst>
      <p:ext uri="{BB962C8B-B14F-4D97-AF65-F5344CB8AC3E}">
        <p14:creationId xmlns:p14="http://schemas.microsoft.com/office/powerpoint/2010/main" xmlns="" val="2313749476"/>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cSld name="2_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736601" y="2819400"/>
            <a:ext cx="3517900" cy="3429000"/>
          </a:xfrm>
        </p:spPr>
        <p:txBody>
          <a:bodyPr/>
          <a:lstStyle>
            <a:lvl1pPr>
              <a:defRPr sz="2274"/>
            </a:lvl1pPr>
            <a:lvl2pPr>
              <a:defRPr sz="1949"/>
            </a:lvl2pPr>
            <a:lvl3pPr>
              <a:defRPr sz="1625"/>
            </a:lvl3pPr>
            <a:lvl4pPr>
              <a:defRPr sz="1462"/>
            </a:lvl4pPr>
            <a:lvl5pPr>
              <a:defRPr sz="1462"/>
            </a:lvl5pPr>
            <a:lvl6pPr>
              <a:defRPr sz="1462"/>
            </a:lvl6pPr>
            <a:lvl7pPr>
              <a:defRPr sz="1462"/>
            </a:lvl7pPr>
            <a:lvl8pPr>
              <a:defRPr sz="1462"/>
            </a:lvl8pPr>
            <a:lvl9pPr>
              <a:defRPr sz="1462"/>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406900" y="2819400"/>
            <a:ext cx="3517900" cy="3429000"/>
          </a:xfrm>
        </p:spPr>
        <p:txBody>
          <a:bodyPr/>
          <a:lstStyle>
            <a:lvl1pPr>
              <a:defRPr sz="2274"/>
            </a:lvl1pPr>
            <a:lvl2pPr>
              <a:defRPr sz="1949"/>
            </a:lvl2pPr>
            <a:lvl3pPr>
              <a:defRPr sz="1625"/>
            </a:lvl3pPr>
            <a:lvl4pPr>
              <a:defRPr sz="1462"/>
            </a:lvl4pPr>
            <a:lvl5pPr>
              <a:defRPr sz="1462"/>
            </a:lvl5pPr>
            <a:lvl6pPr>
              <a:defRPr sz="1462"/>
            </a:lvl6pPr>
            <a:lvl7pPr>
              <a:defRPr sz="1462"/>
            </a:lvl7pPr>
            <a:lvl8pPr>
              <a:defRPr sz="1462"/>
            </a:lvl8pPr>
            <a:lvl9pPr>
              <a:defRPr sz="1462"/>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xmlns="" val="2532252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0" y="273050"/>
            <a:ext cx="3257550"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871913" y="273050"/>
            <a:ext cx="553561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95300" y="1435100"/>
            <a:ext cx="3257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6_Benutzerdefiniertes Layout">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495141" y="2385083"/>
            <a:ext cx="4375467" cy="3745952"/>
          </a:xfrm>
          <a:prstGeom prst="rect">
            <a:avLst/>
          </a:prstGeom>
        </p:spPr>
        <p:txBody>
          <a:bodyPr/>
          <a:lstStyle>
            <a:lvl1pPr>
              <a:defRPr sz="1949">
                <a:solidFill>
                  <a:schemeClr val="tx1">
                    <a:lumMod val="75000"/>
                    <a:lumOff val="25000"/>
                  </a:schemeClr>
                </a:solidFill>
                <a:latin typeface="Arial"/>
                <a:cs typeface="Arial"/>
              </a:defRPr>
            </a:lvl1pPr>
            <a:lvl2pPr>
              <a:defRPr sz="1625">
                <a:solidFill>
                  <a:schemeClr val="tx1">
                    <a:lumMod val="75000"/>
                    <a:lumOff val="25000"/>
                  </a:schemeClr>
                </a:solidFill>
                <a:latin typeface="Arial"/>
                <a:cs typeface="Arial"/>
              </a:defRPr>
            </a:lvl2pPr>
            <a:lvl3pPr>
              <a:defRPr sz="1462">
                <a:solidFill>
                  <a:schemeClr val="tx1">
                    <a:lumMod val="75000"/>
                    <a:lumOff val="25000"/>
                  </a:schemeClr>
                </a:solidFill>
                <a:latin typeface="Arial"/>
                <a:cs typeface="Arial"/>
              </a:defRPr>
            </a:lvl3pPr>
            <a:lvl4pPr>
              <a:defRPr sz="1300">
                <a:solidFill>
                  <a:schemeClr val="tx1">
                    <a:lumMod val="75000"/>
                    <a:lumOff val="25000"/>
                  </a:schemeClr>
                </a:solidFill>
                <a:latin typeface="Arial"/>
                <a:cs typeface="Arial"/>
              </a:defRPr>
            </a:lvl4pPr>
            <a:lvl5pPr>
              <a:defRPr sz="1300">
                <a:solidFill>
                  <a:schemeClr val="tx1">
                    <a:lumMod val="75000"/>
                    <a:lumOff val="25000"/>
                  </a:schemeClr>
                </a:solidFill>
                <a:latin typeface="Arial"/>
                <a:cs typeface="Arial"/>
              </a:defRPr>
            </a:lvl5pPr>
            <a:lvl6pPr>
              <a:defRPr sz="1300"/>
            </a:lvl6pPr>
            <a:lvl7pPr>
              <a:defRPr sz="1300"/>
            </a:lvl7pPr>
            <a:lvl8pPr>
              <a:defRPr sz="1300"/>
            </a:lvl8pPr>
            <a:lvl9pPr>
              <a:defRPr sz="1300"/>
            </a:lvl9pPr>
          </a:lstStyle>
          <a:p>
            <a:pPr lvl="0"/>
            <a:r>
              <a:rPr lang="de-AT" dirty="0" smtClean="0"/>
              <a:t>Mastertextformat bearbeiten</a:t>
            </a:r>
          </a:p>
          <a:p>
            <a:pPr lvl="1"/>
            <a:r>
              <a:rPr lang="de-AT" dirty="0" smtClean="0"/>
              <a:t>Zweite Ebene</a:t>
            </a:r>
          </a:p>
          <a:p>
            <a:pPr lvl="2"/>
            <a:r>
              <a:rPr lang="de-AT" dirty="0" smtClean="0"/>
              <a:t>Dritte Ebene</a:t>
            </a:r>
          </a:p>
          <a:p>
            <a:pPr lvl="3"/>
            <a:r>
              <a:rPr lang="de-AT" dirty="0" smtClean="0"/>
              <a:t>Vierte Ebene</a:t>
            </a:r>
          </a:p>
          <a:p>
            <a:pPr lvl="4"/>
            <a:r>
              <a:rPr lang="de-AT" dirty="0" smtClean="0"/>
              <a:t>Fünfte Ebene</a:t>
            </a:r>
            <a:endParaRPr lang="de-DE" dirty="0"/>
          </a:p>
        </p:txBody>
      </p:sp>
      <p:sp>
        <p:nvSpPr>
          <p:cNvPr id="6" name="Inhaltsplatzhalter 5"/>
          <p:cNvSpPr>
            <a:spLocks noGrp="1"/>
          </p:cNvSpPr>
          <p:nvPr>
            <p:ph sz="quarter" idx="4"/>
          </p:nvPr>
        </p:nvSpPr>
        <p:spPr>
          <a:xfrm>
            <a:off x="5030498" y="2385083"/>
            <a:ext cx="4377186" cy="3745952"/>
          </a:xfrm>
          <a:prstGeom prst="rect">
            <a:avLst/>
          </a:prstGeom>
        </p:spPr>
        <p:txBody>
          <a:bodyPr/>
          <a:lstStyle>
            <a:lvl1pPr>
              <a:defRPr sz="1949">
                <a:solidFill>
                  <a:schemeClr val="tx1">
                    <a:lumMod val="75000"/>
                    <a:lumOff val="25000"/>
                  </a:schemeClr>
                </a:solidFill>
                <a:latin typeface="Arial"/>
                <a:cs typeface="Arial"/>
              </a:defRPr>
            </a:lvl1pPr>
            <a:lvl2pPr>
              <a:defRPr sz="1625">
                <a:solidFill>
                  <a:schemeClr val="tx1">
                    <a:lumMod val="75000"/>
                    <a:lumOff val="25000"/>
                  </a:schemeClr>
                </a:solidFill>
                <a:latin typeface="Arial"/>
                <a:cs typeface="Arial"/>
              </a:defRPr>
            </a:lvl2pPr>
            <a:lvl3pPr>
              <a:defRPr sz="1462">
                <a:solidFill>
                  <a:schemeClr val="tx1">
                    <a:lumMod val="75000"/>
                    <a:lumOff val="25000"/>
                  </a:schemeClr>
                </a:solidFill>
                <a:latin typeface="Arial"/>
                <a:cs typeface="Arial"/>
              </a:defRPr>
            </a:lvl3pPr>
            <a:lvl4pPr>
              <a:defRPr sz="1300">
                <a:solidFill>
                  <a:schemeClr val="tx1">
                    <a:lumMod val="75000"/>
                    <a:lumOff val="25000"/>
                  </a:schemeClr>
                </a:solidFill>
                <a:latin typeface="Arial"/>
                <a:cs typeface="Arial"/>
              </a:defRPr>
            </a:lvl4pPr>
            <a:lvl5pPr>
              <a:defRPr sz="1300">
                <a:solidFill>
                  <a:schemeClr val="tx1">
                    <a:lumMod val="75000"/>
                    <a:lumOff val="25000"/>
                  </a:schemeClr>
                </a:solidFill>
                <a:latin typeface="Arial"/>
                <a:cs typeface="Arial"/>
              </a:defRPr>
            </a:lvl5pPr>
            <a:lvl6pPr>
              <a:defRPr sz="1300"/>
            </a:lvl6pPr>
            <a:lvl7pPr>
              <a:defRPr sz="1300"/>
            </a:lvl7pPr>
            <a:lvl8pPr>
              <a:defRPr sz="1300"/>
            </a:lvl8pPr>
            <a:lvl9pPr>
              <a:defRPr sz="1300"/>
            </a:lvl9pPr>
          </a:lstStyle>
          <a:p>
            <a:pPr lvl="0"/>
            <a:r>
              <a:rPr lang="de-AT" dirty="0" smtClean="0"/>
              <a:t>Mastertextformat bearbeiten</a:t>
            </a:r>
          </a:p>
          <a:p>
            <a:pPr lvl="1"/>
            <a:r>
              <a:rPr lang="de-AT" dirty="0" smtClean="0"/>
              <a:t>Zweite Ebene</a:t>
            </a:r>
          </a:p>
          <a:p>
            <a:pPr lvl="2"/>
            <a:r>
              <a:rPr lang="de-AT" dirty="0" smtClean="0"/>
              <a:t>Dritte Ebene</a:t>
            </a:r>
          </a:p>
          <a:p>
            <a:pPr lvl="3"/>
            <a:r>
              <a:rPr lang="de-AT" dirty="0" smtClean="0"/>
              <a:t>Vierte Ebene</a:t>
            </a:r>
          </a:p>
          <a:p>
            <a:pPr lvl="4"/>
            <a:r>
              <a:rPr lang="de-AT" dirty="0" smtClean="0"/>
              <a:t>Fünfte Ebene</a:t>
            </a:r>
            <a:endParaRPr lang="de-DE" dirty="0"/>
          </a:p>
        </p:txBody>
      </p:sp>
      <p:sp>
        <p:nvSpPr>
          <p:cNvPr id="7" name="Titel 1"/>
          <p:cNvSpPr>
            <a:spLocks noGrp="1"/>
          </p:cNvSpPr>
          <p:nvPr>
            <p:ph type="title"/>
          </p:nvPr>
        </p:nvSpPr>
        <p:spPr>
          <a:xfrm>
            <a:off x="495141" y="1445395"/>
            <a:ext cx="8912543" cy="777567"/>
          </a:xfrm>
          <a:prstGeom prst="rect">
            <a:avLst/>
          </a:prstGeom>
        </p:spPr>
        <p:txBody>
          <a:bodyPr/>
          <a:lstStyle>
            <a:lvl1pPr>
              <a:defRPr>
                <a:solidFill>
                  <a:schemeClr val="tx1">
                    <a:lumMod val="75000"/>
                    <a:lumOff val="25000"/>
                  </a:schemeClr>
                </a:solidFill>
                <a:latin typeface="Arial"/>
                <a:cs typeface="Arial"/>
              </a:defRPr>
            </a:lvl1pPr>
          </a:lstStyle>
          <a:p>
            <a:r>
              <a:rPr lang="de-AT" dirty="0" smtClean="0"/>
              <a:t>Mastertitelformat bearbeiten</a:t>
            </a:r>
            <a:endParaRPr lang="de-DE" dirty="0"/>
          </a:p>
        </p:txBody>
      </p:sp>
    </p:spTree>
    <p:extLst>
      <p:ext uri="{BB962C8B-B14F-4D97-AF65-F5344CB8AC3E}">
        <p14:creationId xmlns:p14="http://schemas.microsoft.com/office/powerpoint/2010/main" xmlns="" val="17821486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7_Benutzerdefiniertes Layout">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495141" y="2385083"/>
            <a:ext cx="4375467" cy="3745952"/>
          </a:xfrm>
          <a:prstGeom prst="rect">
            <a:avLst/>
          </a:prstGeom>
        </p:spPr>
        <p:txBody>
          <a:bodyPr/>
          <a:lstStyle>
            <a:lvl1pPr>
              <a:defRPr sz="1949">
                <a:solidFill>
                  <a:schemeClr val="tx1">
                    <a:lumMod val="75000"/>
                    <a:lumOff val="25000"/>
                  </a:schemeClr>
                </a:solidFill>
                <a:latin typeface="Arial"/>
                <a:cs typeface="Arial"/>
              </a:defRPr>
            </a:lvl1pPr>
            <a:lvl2pPr>
              <a:defRPr sz="1625">
                <a:solidFill>
                  <a:schemeClr val="tx1">
                    <a:lumMod val="75000"/>
                    <a:lumOff val="25000"/>
                  </a:schemeClr>
                </a:solidFill>
                <a:latin typeface="Arial"/>
                <a:cs typeface="Arial"/>
              </a:defRPr>
            </a:lvl2pPr>
            <a:lvl3pPr>
              <a:defRPr sz="1462">
                <a:solidFill>
                  <a:schemeClr val="tx1">
                    <a:lumMod val="75000"/>
                    <a:lumOff val="25000"/>
                  </a:schemeClr>
                </a:solidFill>
                <a:latin typeface="Arial"/>
                <a:cs typeface="Arial"/>
              </a:defRPr>
            </a:lvl3pPr>
            <a:lvl4pPr>
              <a:defRPr sz="1300">
                <a:solidFill>
                  <a:schemeClr val="tx1">
                    <a:lumMod val="75000"/>
                    <a:lumOff val="25000"/>
                  </a:schemeClr>
                </a:solidFill>
                <a:latin typeface="Arial"/>
                <a:cs typeface="Arial"/>
              </a:defRPr>
            </a:lvl4pPr>
            <a:lvl5pPr>
              <a:defRPr sz="1300">
                <a:solidFill>
                  <a:schemeClr val="tx1">
                    <a:lumMod val="75000"/>
                    <a:lumOff val="25000"/>
                  </a:schemeClr>
                </a:solidFill>
                <a:latin typeface="Arial"/>
                <a:cs typeface="Arial"/>
              </a:defRPr>
            </a:lvl5pPr>
            <a:lvl6pPr>
              <a:defRPr sz="1300"/>
            </a:lvl6pPr>
            <a:lvl7pPr>
              <a:defRPr sz="1300"/>
            </a:lvl7pPr>
            <a:lvl8pPr>
              <a:defRPr sz="1300"/>
            </a:lvl8pPr>
            <a:lvl9pPr>
              <a:defRPr sz="1300"/>
            </a:lvl9pPr>
          </a:lstStyle>
          <a:p>
            <a:pPr lvl="0"/>
            <a:r>
              <a:rPr lang="de-AT" dirty="0" smtClean="0"/>
              <a:t>Mastertextformat bearbeiten</a:t>
            </a:r>
          </a:p>
          <a:p>
            <a:pPr lvl="1"/>
            <a:r>
              <a:rPr lang="de-AT" dirty="0" smtClean="0"/>
              <a:t>Zweite Ebene</a:t>
            </a:r>
          </a:p>
          <a:p>
            <a:pPr lvl="2"/>
            <a:r>
              <a:rPr lang="de-AT" dirty="0" smtClean="0"/>
              <a:t>Dritte Ebene</a:t>
            </a:r>
          </a:p>
          <a:p>
            <a:pPr lvl="3"/>
            <a:r>
              <a:rPr lang="de-AT" dirty="0" smtClean="0"/>
              <a:t>Vierte Ebene</a:t>
            </a:r>
          </a:p>
          <a:p>
            <a:pPr lvl="4"/>
            <a:r>
              <a:rPr lang="de-AT" dirty="0" smtClean="0"/>
              <a:t>Fünfte Ebene</a:t>
            </a:r>
            <a:endParaRPr lang="de-DE" dirty="0"/>
          </a:p>
        </p:txBody>
      </p:sp>
      <p:sp>
        <p:nvSpPr>
          <p:cNvPr id="6" name="Inhaltsplatzhalter 5"/>
          <p:cNvSpPr>
            <a:spLocks noGrp="1"/>
          </p:cNvSpPr>
          <p:nvPr>
            <p:ph sz="quarter" idx="4"/>
          </p:nvPr>
        </p:nvSpPr>
        <p:spPr>
          <a:xfrm>
            <a:off x="5030498" y="2385083"/>
            <a:ext cx="4377186" cy="3745952"/>
          </a:xfrm>
          <a:prstGeom prst="rect">
            <a:avLst/>
          </a:prstGeom>
        </p:spPr>
        <p:txBody>
          <a:bodyPr/>
          <a:lstStyle>
            <a:lvl1pPr>
              <a:defRPr sz="1949">
                <a:solidFill>
                  <a:schemeClr val="tx1">
                    <a:lumMod val="75000"/>
                    <a:lumOff val="25000"/>
                  </a:schemeClr>
                </a:solidFill>
                <a:latin typeface="Arial"/>
                <a:cs typeface="Arial"/>
              </a:defRPr>
            </a:lvl1pPr>
            <a:lvl2pPr>
              <a:defRPr sz="1625">
                <a:solidFill>
                  <a:schemeClr val="tx1">
                    <a:lumMod val="75000"/>
                    <a:lumOff val="25000"/>
                  </a:schemeClr>
                </a:solidFill>
                <a:latin typeface="Arial"/>
                <a:cs typeface="Arial"/>
              </a:defRPr>
            </a:lvl2pPr>
            <a:lvl3pPr>
              <a:defRPr sz="1462">
                <a:solidFill>
                  <a:schemeClr val="tx1">
                    <a:lumMod val="75000"/>
                    <a:lumOff val="25000"/>
                  </a:schemeClr>
                </a:solidFill>
                <a:latin typeface="Arial"/>
                <a:cs typeface="Arial"/>
              </a:defRPr>
            </a:lvl3pPr>
            <a:lvl4pPr>
              <a:defRPr sz="1300">
                <a:solidFill>
                  <a:schemeClr val="tx1">
                    <a:lumMod val="75000"/>
                    <a:lumOff val="25000"/>
                  </a:schemeClr>
                </a:solidFill>
                <a:latin typeface="Arial"/>
                <a:cs typeface="Arial"/>
              </a:defRPr>
            </a:lvl4pPr>
            <a:lvl5pPr>
              <a:defRPr sz="1300">
                <a:solidFill>
                  <a:schemeClr val="tx1">
                    <a:lumMod val="75000"/>
                    <a:lumOff val="25000"/>
                  </a:schemeClr>
                </a:solidFill>
                <a:latin typeface="Arial"/>
                <a:cs typeface="Arial"/>
              </a:defRPr>
            </a:lvl5pPr>
            <a:lvl6pPr>
              <a:defRPr sz="1300"/>
            </a:lvl6pPr>
            <a:lvl7pPr>
              <a:defRPr sz="1300"/>
            </a:lvl7pPr>
            <a:lvl8pPr>
              <a:defRPr sz="1300"/>
            </a:lvl8pPr>
            <a:lvl9pPr>
              <a:defRPr sz="1300"/>
            </a:lvl9pPr>
          </a:lstStyle>
          <a:p>
            <a:pPr lvl="0"/>
            <a:r>
              <a:rPr lang="de-AT" dirty="0" smtClean="0"/>
              <a:t>Mastertextformat bearbeiten</a:t>
            </a:r>
          </a:p>
          <a:p>
            <a:pPr lvl="1"/>
            <a:r>
              <a:rPr lang="de-AT" dirty="0" smtClean="0"/>
              <a:t>Zweite Ebene</a:t>
            </a:r>
          </a:p>
          <a:p>
            <a:pPr lvl="2"/>
            <a:r>
              <a:rPr lang="de-AT" dirty="0" smtClean="0"/>
              <a:t>Dritte Ebene</a:t>
            </a:r>
          </a:p>
          <a:p>
            <a:pPr lvl="3"/>
            <a:r>
              <a:rPr lang="de-AT" dirty="0" smtClean="0"/>
              <a:t>Vierte Ebene</a:t>
            </a:r>
          </a:p>
          <a:p>
            <a:pPr lvl="4"/>
            <a:r>
              <a:rPr lang="de-AT" dirty="0" smtClean="0"/>
              <a:t>Fünfte Ebene</a:t>
            </a:r>
            <a:endParaRPr lang="de-DE" dirty="0"/>
          </a:p>
        </p:txBody>
      </p:sp>
      <p:sp>
        <p:nvSpPr>
          <p:cNvPr id="7" name="Titel 1"/>
          <p:cNvSpPr>
            <a:spLocks noGrp="1"/>
          </p:cNvSpPr>
          <p:nvPr>
            <p:ph type="title"/>
          </p:nvPr>
        </p:nvSpPr>
        <p:spPr>
          <a:xfrm>
            <a:off x="495141" y="1445395"/>
            <a:ext cx="8912543" cy="777567"/>
          </a:xfrm>
          <a:prstGeom prst="rect">
            <a:avLst/>
          </a:prstGeom>
        </p:spPr>
        <p:txBody>
          <a:bodyPr/>
          <a:lstStyle>
            <a:lvl1pPr>
              <a:defRPr>
                <a:solidFill>
                  <a:schemeClr val="tx1">
                    <a:lumMod val="75000"/>
                    <a:lumOff val="25000"/>
                  </a:schemeClr>
                </a:solidFill>
                <a:latin typeface="Arial"/>
                <a:cs typeface="Arial"/>
              </a:defRPr>
            </a:lvl1pPr>
          </a:lstStyle>
          <a:p>
            <a:r>
              <a:rPr lang="de-AT" dirty="0" smtClean="0"/>
              <a:t>Mastertitelformat bearbeiten</a:t>
            </a:r>
            <a:endParaRPr lang="de-DE" dirty="0"/>
          </a:p>
        </p:txBody>
      </p:sp>
    </p:spTree>
    <p:extLst>
      <p:ext uri="{BB962C8B-B14F-4D97-AF65-F5344CB8AC3E}">
        <p14:creationId xmlns:p14="http://schemas.microsoft.com/office/powerpoint/2010/main" xmlns="" val="12405254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cSld name="2_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1" y="274639"/>
            <a:ext cx="8912225"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95301" y="1535113"/>
            <a:ext cx="4375150" cy="639763"/>
          </a:xfrm>
        </p:spPr>
        <p:txBody>
          <a:bodyPr anchor="b"/>
          <a:lstStyle>
            <a:lvl1pPr marL="0" indent="0">
              <a:buNone/>
              <a:defRPr sz="1949" b="1"/>
            </a:lvl1pPr>
            <a:lvl2pPr marL="371361" indent="0">
              <a:buNone/>
              <a:defRPr sz="1625" b="1"/>
            </a:lvl2pPr>
            <a:lvl3pPr marL="742721" indent="0">
              <a:buNone/>
              <a:defRPr sz="1462" b="1"/>
            </a:lvl3pPr>
            <a:lvl4pPr marL="1114082" indent="0">
              <a:buNone/>
              <a:defRPr sz="1300" b="1"/>
            </a:lvl4pPr>
            <a:lvl5pPr marL="1485443" indent="0">
              <a:buNone/>
              <a:defRPr sz="1300" b="1"/>
            </a:lvl5pPr>
            <a:lvl6pPr marL="1856804" indent="0">
              <a:buNone/>
              <a:defRPr sz="1300" b="1"/>
            </a:lvl6pPr>
            <a:lvl7pPr marL="2228164" indent="0">
              <a:buNone/>
              <a:defRPr sz="1300" b="1"/>
            </a:lvl7pPr>
            <a:lvl8pPr marL="2599525" indent="0">
              <a:buNone/>
              <a:defRPr sz="1300" b="1"/>
            </a:lvl8pPr>
            <a:lvl9pPr marL="2970886" indent="0">
              <a:buNone/>
              <a:defRPr sz="1300" b="1"/>
            </a:lvl9pPr>
          </a:lstStyle>
          <a:p>
            <a:pPr lvl="0"/>
            <a:r>
              <a:rPr lang="de-DE"/>
              <a:t>Textmasterformate durch Klicken bearbeiten</a:t>
            </a:r>
          </a:p>
        </p:txBody>
      </p:sp>
      <p:sp>
        <p:nvSpPr>
          <p:cNvPr id="4" name="Inhaltsplatzhalter 3"/>
          <p:cNvSpPr>
            <a:spLocks noGrp="1"/>
          </p:cNvSpPr>
          <p:nvPr>
            <p:ph sz="half" idx="2"/>
          </p:nvPr>
        </p:nvSpPr>
        <p:spPr>
          <a:xfrm>
            <a:off x="495301" y="2174875"/>
            <a:ext cx="4375150" cy="3951288"/>
          </a:xfrm>
        </p:spPr>
        <p:txBody>
          <a:bodyPr/>
          <a:lstStyle>
            <a:lvl1pPr>
              <a:defRPr sz="1949"/>
            </a:lvl1pPr>
            <a:lvl2pPr>
              <a:defRPr sz="1625"/>
            </a:lvl2pPr>
            <a:lvl3pPr>
              <a:defRPr sz="1462"/>
            </a:lvl3pPr>
            <a:lvl4pPr>
              <a:defRPr sz="1300"/>
            </a:lvl4pPr>
            <a:lvl5pPr>
              <a:defRPr sz="1300"/>
            </a:lvl5pPr>
            <a:lvl6pPr>
              <a:defRPr sz="1300"/>
            </a:lvl6pPr>
            <a:lvl7pPr>
              <a:defRPr sz="1300"/>
            </a:lvl7pPr>
            <a:lvl8pPr>
              <a:defRPr sz="1300"/>
            </a:lvl8pPr>
            <a:lvl9pPr>
              <a:defRPr sz="13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5030789" y="1535113"/>
            <a:ext cx="4376737" cy="639763"/>
          </a:xfrm>
        </p:spPr>
        <p:txBody>
          <a:bodyPr anchor="b"/>
          <a:lstStyle>
            <a:lvl1pPr marL="0" indent="0">
              <a:buNone/>
              <a:defRPr sz="1949" b="1"/>
            </a:lvl1pPr>
            <a:lvl2pPr marL="371361" indent="0">
              <a:buNone/>
              <a:defRPr sz="1625" b="1"/>
            </a:lvl2pPr>
            <a:lvl3pPr marL="742721" indent="0">
              <a:buNone/>
              <a:defRPr sz="1462" b="1"/>
            </a:lvl3pPr>
            <a:lvl4pPr marL="1114082" indent="0">
              <a:buNone/>
              <a:defRPr sz="1300" b="1"/>
            </a:lvl4pPr>
            <a:lvl5pPr marL="1485443" indent="0">
              <a:buNone/>
              <a:defRPr sz="1300" b="1"/>
            </a:lvl5pPr>
            <a:lvl6pPr marL="1856804" indent="0">
              <a:buNone/>
              <a:defRPr sz="1300" b="1"/>
            </a:lvl6pPr>
            <a:lvl7pPr marL="2228164" indent="0">
              <a:buNone/>
              <a:defRPr sz="1300" b="1"/>
            </a:lvl7pPr>
            <a:lvl8pPr marL="2599525" indent="0">
              <a:buNone/>
              <a:defRPr sz="1300" b="1"/>
            </a:lvl8pPr>
            <a:lvl9pPr marL="2970886" indent="0">
              <a:buNone/>
              <a:defRPr sz="1300" b="1"/>
            </a:lvl9pPr>
          </a:lstStyle>
          <a:p>
            <a:pPr lvl="0"/>
            <a:r>
              <a:rPr lang="de-DE"/>
              <a:t>Textmasterformate durch Klicken bearbeiten</a:t>
            </a:r>
          </a:p>
        </p:txBody>
      </p:sp>
      <p:sp>
        <p:nvSpPr>
          <p:cNvPr id="6" name="Inhaltsplatzhalter 5"/>
          <p:cNvSpPr>
            <a:spLocks noGrp="1"/>
          </p:cNvSpPr>
          <p:nvPr>
            <p:ph sz="quarter" idx="4"/>
          </p:nvPr>
        </p:nvSpPr>
        <p:spPr>
          <a:xfrm>
            <a:off x="5030789" y="2174875"/>
            <a:ext cx="4376737" cy="3951288"/>
          </a:xfrm>
        </p:spPr>
        <p:txBody>
          <a:bodyPr/>
          <a:lstStyle>
            <a:lvl1pPr>
              <a:defRPr sz="1949"/>
            </a:lvl1pPr>
            <a:lvl2pPr>
              <a:defRPr sz="1625"/>
            </a:lvl2pPr>
            <a:lvl3pPr>
              <a:defRPr sz="1462"/>
            </a:lvl3pPr>
            <a:lvl4pPr>
              <a:defRPr sz="1300"/>
            </a:lvl4pPr>
            <a:lvl5pPr>
              <a:defRPr sz="1300"/>
            </a:lvl5pPr>
            <a:lvl6pPr>
              <a:defRPr sz="1300"/>
            </a:lvl6pPr>
            <a:lvl7pPr>
              <a:defRPr sz="1300"/>
            </a:lvl7pPr>
            <a:lvl8pPr>
              <a:defRPr sz="1300"/>
            </a:lvl8pPr>
            <a:lvl9pPr>
              <a:defRPr sz="13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xmlns="" val="27277717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1_Benutzerdefiniertes Layout">
    <p:spTree>
      <p:nvGrpSpPr>
        <p:cNvPr id="1" name=""/>
        <p:cNvGrpSpPr/>
        <p:nvPr/>
      </p:nvGrpSpPr>
      <p:grpSpPr>
        <a:xfrm>
          <a:off x="0" y="0"/>
          <a:ext cx="0" cy="0"/>
          <a:chOff x="0" y="0"/>
          <a:chExt cx="0" cy="0"/>
        </a:xfrm>
      </p:grpSpPr>
      <p:pic>
        <p:nvPicPr>
          <p:cNvPr id="25" name="powerpoint_v6_001.jpg" descr="powerpoint_v6_001.jpg"/>
          <p:cNvPicPr>
            <a:picLocks noChangeAspect="1"/>
          </p:cNvPicPr>
          <p:nvPr/>
        </p:nvPicPr>
        <p:blipFill>
          <a:blip r:embed="rId2" cstate="print">
            <a:extLst/>
          </a:blip>
          <a:stretch>
            <a:fillRect/>
          </a:stretch>
        </p:blipFill>
        <p:spPr>
          <a:xfrm>
            <a:off x="4154" y="5158"/>
            <a:ext cx="9894541" cy="6847685"/>
          </a:xfrm>
          <a:prstGeom prst="rect">
            <a:avLst/>
          </a:prstGeom>
          <a:ln w="12700">
            <a:miter lim="400000"/>
          </a:ln>
        </p:spPr>
      </p:pic>
      <p:sp>
        <p:nvSpPr>
          <p:cNvPr id="26" name="Untertitel 2"/>
          <p:cNvSpPr txBox="1"/>
          <p:nvPr/>
        </p:nvSpPr>
        <p:spPr>
          <a:xfrm>
            <a:off x="347851" y="6439268"/>
            <a:ext cx="5054311"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27" name="Titeltext"/>
          <p:cNvSpPr txBox="1">
            <a:spLocks noGrp="1"/>
          </p:cNvSpPr>
          <p:nvPr>
            <p:ph type="title"/>
          </p:nvPr>
        </p:nvSpPr>
        <p:spPr>
          <a:xfrm>
            <a:off x="569129" y="1709355"/>
            <a:ext cx="4202061" cy="1890440"/>
          </a:xfrm>
          <a:prstGeom prst="rect">
            <a:avLst/>
          </a:prstGeom>
        </p:spPr>
        <p:txBody>
          <a:bodyPr/>
          <a:lstStyle/>
          <a:p>
            <a:r>
              <a:t>Titeltext</a:t>
            </a:r>
          </a:p>
        </p:txBody>
      </p:sp>
      <p:sp>
        <p:nvSpPr>
          <p:cNvPr id="28" name="Textebene 1…"/>
          <p:cNvSpPr txBox="1">
            <a:spLocks noGrp="1"/>
          </p:cNvSpPr>
          <p:nvPr>
            <p:ph type="body" sz="quarter" idx="1"/>
          </p:nvPr>
        </p:nvSpPr>
        <p:spPr>
          <a:xfrm>
            <a:off x="569129" y="4020206"/>
            <a:ext cx="4202061" cy="1900623"/>
          </a:xfrm>
          <a:prstGeom prst="rect">
            <a:avLst/>
          </a:prstGeom>
        </p:spPr>
        <p:txBody>
          <a:bodyPr>
            <a:normAutofit/>
          </a:bodyPr>
          <a:lstStyle>
            <a:lvl1pPr marL="0" indent="0" algn="ctr">
              <a:buSzTx/>
              <a:buFontTx/>
              <a:buNone/>
              <a:defRPr>
                <a:solidFill>
                  <a:srgbClr val="404040"/>
                </a:solidFill>
                <a:latin typeface="Arial"/>
                <a:ea typeface="Arial"/>
                <a:cs typeface="Arial"/>
                <a:sym typeface="Arial"/>
              </a:defRPr>
            </a:lvl1pPr>
            <a:lvl2pPr marL="0" indent="495148" algn="ctr">
              <a:buSzTx/>
              <a:buFontTx/>
              <a:buNone/>
              <a:defRPr>
                <a:solidFill>
                  <a:srgbClr val="404040"/>
                </a:solidFill>
                <a:latin typeface="Arial"/>
                <a:ea typeface="Arial"/>
                <a:cs typeface="Arial"/>
                <a:sym typeface="Arial"/>
              </a:defRPr>
            </a:lvl2pPr>
            <a:lvl3pPr marL="0" indent="990295" algn="ctr">
              <a:buSzTx/>
              <a:buFontTx/>
              <a:buNone/>
              <a:defRPr>
                <a:solidFill>
                  <a:srgbClr val="404040"/>
                </a:solidFill>
                <a:latin typeface="Arial"/>
                <a:ea typeface="Arial"/>
                <a:cs typeface="Arial"/>
                <a:sym typeface="Arial"/>
              </a:defRPr>
            </a:lvl3pPr>
            <a:lvl4pPr marL="0" indent="1485443" algn="ctr">
              <a:buSzTx/>
              <a:buFontTx/>
              <a:buNone/>
              <a:defRPr>
                <a:solidFill>
                  <a:srgbClr val="404040"/>
                </a:solidFill>
                <a:latin typeface="Arial"/>
                <a:ea typeface="Arial"/>
                <a:cs typeface="Arial"/>
                <a:sym typeface="Arial"/>
              </a:defRPr>
            </a:lvl4pPr>
            <a:lvl5pPr marL="0" indent="1980590" algn="ctr">
              <a:buSzTx/>
              <a:buFontTx/>
              <a:buNone/>
              <a:defRPr>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29" name="Bildplatzhalter 2"/>
          <p:cNvSpPr>
            <a:spLocks noGrp="1"/>
          </p:cNvSpPr>
          <p:nvPr>
            <p:ph type="pic" sz="half" idx="13"/>
          </p:nvPr>
        </p:nvSpPr>
        <p:spPr>
          <a:xfrm>
            <a:off x="5188553" y="1699171"/>
            <a:ext cx="4202062" cy="4221659"/>
          </a:xfrm>
          <a:prstGeom prst="rect">
            <a:avLst/>
          </a:prstGeom>
        </p:spPr>
        <p:txBody>
          <a:bodyPr lIns="91439" rIns="91439"/>
          <a:lstStyle/>
          <a:p>
            <a:endParaRPr/>
          </a:p>
        </p:txBody>
      </p:sp>
      <p:sp>
        <p:nvSpPr>
          <p:cNvPr id="30"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1515627190"/>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Benutzerdefiniertes Layout">
    <p:spTree>
      <p:nvGrpSpPr>
        <p:cNvPr id="1" name=""/>
        <p:cNvGrpSpPr/>
        <p:nvPr/>
      </p:nvGrpSpPr>
      <p:grpSpPr>
        <a:xfrm>
          <a:off x="0" y="0"/>
          <a:ext cx="0" cy="0"/>
          <a:chOff x="0" y="0"/>
          <a:chExt cx="0" cy="0"/>
        </a:xfrm>
      </p:grpSpPr>
      <p:pic>
        <p:nvPicPr>
          <p:cNvPr id="37" name="powerpoint_v6_001.jpg" descr="powerpoint_v6_001.jpg"/>
          <p:cNvPicPr>
            <a:picLocks noChangeAspect="1"/>
          </p:cNvPicPr>
          <p:nvPr/>
        </p:nvPicPr>
        <p:blipFill>
          <a:blip r:embed="rId2" cstate="print">
            <a:extLst/>
          </a:blip>
          <a:stretch>
            <a:fillRect/>
          </a:stretch>
        </p:blipFill>
        <p:spPr>
          <a:xfrm>
            <a:off x="4154" y="5158"/>
            <a:ext cx="9894541" cy="6847687"/>
          </a:xfrm>
          <a:prstGeom prst="rect">
            <a:avLst/>
          </a:prstGeom>
          <a:ln w="12700">
            <a:miter lim="400000"/>
          </a:ln>
        </p:spPr>
      </p:pic>
      <p:sp>
        <p:nvSpPr>
          <p:cNvPr id="38" name="Untertitel 2"/>
          <p:cNvSpPr txBox="1"/>
          <p:nvPr/>
        </p:nvSpPr>
        <p:spPr>
          <a:xfrm>
            <a:off x="347851" y="6439268"/>
            <a:ext cx="5054311"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39" name="Titeltext"/>
          <p:cNvSpPr txBox="1">
            <a:spLocks noGrp="1"/>
          </p:cNvSpPr>
          <p:nvPr>
            <p:ph type="title"/>
          </p:nvPr>
        </p:nvSpPr>
        <p:spPr>
          <a:xfrm>
            <a:off x="474273" y="4030391"/>
            <a:ext cx="8916337" cy="944508"/>
          </a:xfrm>
          <a:prstGeom prst="rect">
            <a:avLst/>
          </a:prstGeom>
        </p:spPr>
        <p:txBody>
          <a:bodyPr/>
          <a:lstStyle/>
          <a:p>
            <a:r>
              <a:t>Titeltext</a:t>
            </a:r>
          </a:p>
        </p:txBody>
      </p:sp>
      <p:sp>
        <p:nvSpPr>
          <p:cNvPr id="40" name="Textebene 1…"/>
          <p:cNvSpPr txBox="1">
            <a:spLocks noGrp="1"/>
          </p:cNvSpPr>
          <p:nvPr>
            <p:ph type="body" sz="quarter" idx="1"/>
          </p:nvPr>
        </p:nvSpPr>
        <p:spPr>
          <a:xfrm>
            <a:off x="474273" y="5115034"/>
            <a:ext cx="8916337" cy="865353"/>
          </a:xfrm>
          <a:prstGeom prst="rect">
            <a:avLst/>
          </a:prstGeom>
        </p:spPr>
        <p:txBody>
          <a:bodyPr>
            <a:normAutofit/>
          </a:bodyPr>
          <a:lstStyle>
            <a:lvl1pPr marL="0" indent="0" algn="ctr">
              <a:buSzTx/>
              <a:buFontTx/>
              <a:buNone/>
              <a:defRPr>
                <a:solidFill>
                  <a:srgbClr val="404040"/>
                </a:solidFill>
                <a:latin typeface="Arial"/>
                <a:ea typeface="Arial"/>
                <a:cs typeface="Arial"/>
                <a:sym typeface="Arial"/>
              </a:defRPr>
            </a:lvl1pPr>
            <a:lvl2pPr marL="0" indent="495148" algn="ctr">
              <a:buSzTx/>
              <a:buFontTx/>
              <a:buNone/>
              <a:defRPr>
                <a:solidFill>
                  <a:srgbClr val="404040"/>
                </a:solidFill>
                <a:latin typeface="Arial"/>
                <a:ea typeface="Arial"/>
                <a:cs typeface="Arial"/>
                <a:sym typeface="Arial"/>
              </a:defRPr>
            </a:lvl2pPr>
            <a:lvl3pPr marL="0" indent="990295" algn="ctr">
              <a:buSzTx/>
              <a:buFontTx/>
              <a:buNone/>
              <a:defRPr>
                <a:solidFill>
                  <a:srgbClr val="404040"/>
                </a:solidFill>
                <a:latin typeface="Arial"/>
                <a:ea typeface="Arial"/>
                <a:cs typeface="Arial"/>
                <a:sym typeface="Arial"/>
              </a:defRPr>
            </a:lvl3pPr>
            <a:lvl4pPr marL="0" indent="1485443" algn="ctr">
              <a:buSzTx/>
              <a:buFontTx/>
              <a:buNone/>
              <a:defRPr>
                <a:solidFill>
                  <a:srgbClr val="404040"/>
                </a:solidFill>
                <a:latin typeface="Arial"/>
                <a:ea typeface="Arial"/>
                <a:cs typeface="Arial"/>
                <a:sym typeface="Arial"/>
              </a:defRPr>
            </a:lvl4pPr>
            <a:lvl5pPr marL="0" indent="1980590" algn="ctr">
              <a:buSzTx/>
              <a:buFontTx/>
              <a:buNone/>
              <a:defRPr>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41" name="Bildplatzhalter 2"/>
          <p:cNvSpPr>
            <a:spLocks noGrp="1"/>
          </p:cNvSpPr>
          <p:nvPr>
            <p:ph type="pic" sz="quarter" idx="13"/>
          </p:nvPr>
        </p:nvSpPr>
        <p:spPr>
          <a:xfrm>
            <a:off x="5235982" y="1699172"/>
            <a:ext cx="4154634" cy="2014485"/>
          </a:xfrm>
          <a:prstGeom prst="rect">
            <a:avLst/>
          </a:prstGeom>
        </p:spPr>
        <p:txBody>
          <a:bodyPr lIns="91439" rIns="91439"/>
          <a:lstStyle/>
          <a:p>
            <a:endParaRPr/>
          </a:p>
        </p:txBody>
      </p:sp>
      <p:sp>
        <p:nvSpPr>
          <p:cNvPr id="42"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636344373"/>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pic>
        <p:nvPicPr>
          <p:cNvPr id="49" name="powerpoint_v6_001.jpg" descr="powerpoint_v6_001.jpg"/>
          <p:cNvPicPr>
            <a:picLocks noChangeAspect="1"/>
          </p:cNvPicPr>
          <p:nvPr/>
        </p:nvPicPr>
        <p:blipFill>
          <a:blip r:embed="rId2" cstate="print">
            <a:extLst/>
          </a:blip>
          <a:stretch>
            <a:fillRect/>
          </a:stretch>
        </p:blipFill>
        <p:spPr>
          <a:xfrm>
            <a:off x="4154" y="5158"/>
            <a:ext cx="9894541" cy="6847687"/>
          </a:xfrm>
          <a:prstGeom prst="rect">
            <a:avLst/>
          </a:prstGeom>
          <a:ln w="12700">
            <a:miter lim="400000"/>
          </a:ln>
        </p:spPr>
      </p:pic>
      <p:sp>
        <p:nvSpPr>
          <p:cNvPr id="50" name="Untertitel 2"/>
          <p:cNvSpPr txBox="1"/>
          <p:nvPr/>
        </p:nvSpPr>
        <p:spPr>
          <a:xfrm>
            <a:off x="347851" y="6439268"/>
            <a:ext cx="5054311"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51" name="Titeltext"/>
          <p:cNvSpPr txBox="1">
            <a:spLocks noGrp="1"/>
          </p:cNvSpPr>
          <p:nvPr>
            <p:ph type="title"/>
          </p:nvPr>
        </p:nvSpPr>
        <p:spPr>
          <a:xfrm>
            <a:off x="495141" y="1448294"/>
            <a:ext cx="8912543" cy="1143001"/>
          </a:xfrm>
          <a:prstGeom prst="rect">
            <a:avLst/>
          </a:prstGeom>
        </p:spPr>
        <p:txBody>
          <a:bodyPr/>
          <a:lstStyle/>
          <a:p>
            <a:r>
              <a:t>Titeltext</a:t>
            </a:r>
          </a:p>
        </p:txBody>
      </p:sp>
      <p:sp>
        <p:nvSpPr>
          <p:cNvPr id="52" name="Textebene 1…"/>
          <p:cNvSpPr txBox="1">
            <a:spLocks noGrp="1"/>
          </p:cNvSpPr>
          <p:nvPr>
            <p:ph type="body" idx="1"/>
          </p:nvPr>
        </p:nvSpPr>
        <p:spPr>
          <a:xfrm>
            <a:off x="495141" y="2659993"/>
            <a:ext cx="8912543" cy="3357179"/>
          </a:xfrm>
          <a:prstGeom prst="rect">
            <a:avLst/>
          </a:prstGeom>
        </p:spPr>
        <p:txBody>
          <a:bodyPr>
            <a:normAutofit/>
          </a:bodyPr>
          <a:lstStyle>
            <a:lvl1pPr>
              <a:defRPr>
                <a:solidFill>
                  <a:srgbClr val="404040"/>
                </a:solidFill>
                <a:latin typeface="Arial"/>
                <a:ea typeface="Arial"/>
                <a:cs typeface="Arial"/>
                <a:sym typeface="Arial"/>
              </a:defRPr>
            </a:lvl1pPr>
            <a:lvl2pPr>
              <a:defRPr>
                <a:solidFill>
                  <a:srgbClr val="404040"/>
                </a:solidFill>
                <a:latin typeface="Arial"/>
                <a:ea typeface="Arial"/>
                <a:cs typeface="Arial"/>
                <a:sym typeface="Arial"/>
              </a:defRPr>
            </a:lvl2pPr>
            <a:lvl3pPr>
              <a:defRPr>
                <a:solidFill>
                  <a:srgbClr val="404040"/>
                </a:solidFill>
                <a:latin typeface="Arial"/>
                <a:ea typeface="Arial"/>
                <a:cs typeface="Arial"/>
                <a:sym typeface="Arial"/>
              </a:defRPr>
            </a:lvl3pPr>
            <a:lvl4pPr>
              <a:defRPr>
                <a:solidFill>
                  <a:srgbClr val="404040"/>
                </a:solidFill>
                <a:latin typeface="Arial"/>
                <a:ea typeface="Arial"/>
                <a:cs typeface="Arial"/>
                <a:sym typeface="Arial"/>
              </a:defRPr>
            </a:lvl4pPr>
            <a:lvl5pPr>
              <a:defRPr>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53"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1849559634"/>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Zwei Inhalte">
    <p:spTree>
      <p:nvGrpSpPr>
        <p:cNvPr id="1" name=""/>
        <p:cNvGrpSpPr/>
        <p:nvPr/>
      </p:nvGrpSpPr>
      <p:grpSpPr>
        <a:xfrm>
          <a:off x="0" y="0"/>
          <a:ext cx="0" cy="0"/>
          <a:chOff x="0" y="0"/>
          <a:chExt cx="0" cy="0"/>
        </a:xfrm>
      </p:grpSpPr>
      <p:pic>
        <p:nvPicPr>
          <p:cNvPr id="60" name="powerpoint_v6_001.jpg" descr="powerpoint_v6_001.jpg"/>
          <p:cNvPicPr>
            <a:picLocks noChangeAspect="1"/>
          </p:cNvPicPr>
          <p:nvPr/>
        </p:nvPicPr>
        <p:blipFill>
          <a:blip r:embed="rId2" cstate="print">
            <a:extLst/>
          </a:blip>
          <a:stretch>
            <a:fillRect/>
          </a:stretch>
        </p:blipFill>
        <p:spPr>
          <a:xfrm>
            <a:off x="4154" y="5158"/>
            <a:ext cx="9894541" cy="6847687"/>
          </a:xfrm>
          <a:prstGeom prst="rect">
            <a:avLst/>
          </a:prstGeom>
          <a:ln w="12700">
            <a:miter lim="400000"/>
          </a:ln>
        </p:spPr>
      </p:pic>
      <p:sp>
        <p:nvSpPr>
          <p:cNvPr id="61" name="Untertitel 2"/>
          <p:cNvSpPr txBox="1"/>
          <p:nvPr/>
        </p:nvSpPr>
        <p:spPr>
          <a:xfrm>
            <a:off x="347851" y="6439268"/>
            <a:ext cx="5054311"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62" name="Titeltext"/>
          <p:cNvSpPr txBox="1">
            <a:spLocks noGrp="1"/>
          </p:cNvSpPr>
          <p:nvPr>
            <p:ph type="title"/>
          </p:nvPr>
        </p:nvSpPr>
        <p:spPr>
          <a:xfrm>
            <a:off x="495141" y="1500845"/>
            <a:ext cx="8912543" cy="1143001"/>
          </a:xfrm>
          <a:prstGeom prst="rect">
            <a:avLst/>
          </a:prstGeom>
        </p:spPr>
        <p:txBody>
          <a:bodyPr/>
          <a:lstStyle/>
          <a:p>
            <a:r>
              <a:t>Titeltext</a:t>
            </a:r>
          </a:p>
        </p:txBody>
      </p:sp>
      <p:sp>
        <p:nvSpPr>
          <p:cNvPr id="63" name="Textebene 1…"/>
          <p:cNvSpPr txBox="1">
            <a:spLocks noGrp="1"/>
          </p:cNvSpPr>
          <p:nvPr>
            <p:ph type="body" sz="half" idx="1"/>
          </p:nvPr>
        </p:nvSpPr>
        <p:spPr>
          <a:xfrm>
            <a:off x="495141" y="2794000"/>
            <a:ext cx="4373748" cy="3332165"/>
          </a:xfrm>
          <a:prstGeom prst="rect">
            <a:avLst/>
          </a:prstGeom>
        </p:spPr>
        <p:txBody>
          <a:bodyPr>
            <a:normAutofit/>
          </a:bodyPr>
          <a:lstStyle>
            <a:lvl1pPr>
              <a:defRPr>
                <a:solidFill>
                  <a:srgbClr val="404040"/>
                </a:solidFill>
                <a:latin typeface="Arial"/>
                <a:ea typeface="Arial"/>
                <a:cs typeface="Arial"/>
                <a:sym typeface="Arial"/>
              </a:defRPr>
            </a:lvl1pPr>
            <a:lvl2pPr>
              <a:defRPr>
                <a:solidFill>
                  <a:srgbClr val="404040"/>
                </a:solidFill>
                <a:latin typeface="Arial"/>
                <a:ea typeface="Arial"/>
                <a:cs typeface="Arial"/>
                <a:sym typeface="Arial"/>
              </a:defRPr>
            </a:lvl2pPr>
            <a:lvl3pPr>
              <a:defRPr>
                <a:solidFill>
                  <a:srgbClr val="404040"/>
                </a:solidFill>
                <a:latin typeface="Arial"/>
                <a:ea typeface="Arial"/>
                <a:cs typeface="Arial"/>
                <a:sym typeface="Arial"/>
              </a:defRPr>
            </a:lvl3pPr>
            <a:lvl4pPr>
              <a:defRPr>
                <a:solidFill>
                  <a:srgbClr val="404040"/>
                </a:solidFill>
                <a:latin typeface="Arial"/>
                <a:ea typeface="Arial"/>
                <a:cs typeface="Arial"/>
                <a:sym typeface="Arial"/>
              </a:defRPr>
            </a:lvl4pPr>
            <a:lvl5pPr>
              <a:defRPr>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64"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4194736632"/>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Vergleich">
    <p:spTree>
      <p:nvGrpSpPr>
        <p:cNvPr id="1" name=""/>
        <p:cNvGrpSpPr/>
        <p:nvPr/>
      </p:nvGrpSpPr>
      <p:grpSpPr>
        <a:xfrm>
          <a:off x="0" y="0"/>
          <a:ext cx="0" cy="0"/>
          <a:chOff x="0" y="0"/>
          <a:chExt cx="0" cy="0"/>
        </a:xfrm>
      </p:grpSpPr>
      <p:pic>
        <p:nvPicPr>
          <p:cNvPr id="71" name="powerpoint_v6_001.jpg" descr="powerpoint_v6_001.jpg"/>
          <p:cNvPicPr>
            <a:picLocks noChangeAspect="1"/>
          </p:cNvPicPr>
          <p:nvPr/>
        </p:nvPicPr>
        <p:blipFill>
          <a:blip r:embed="rId2" cstate="print">
            <a:extLst/>
          </a:blip>
          <a:stretch>
            <a:fillRect/>
          </a:stretch>
        </p:blipFill>
        <p:spPr>
          <a:xfrm>
            <a:off x="4154" y="5158"/>
            <a:ext cx="9894541" cy="6847687"/>
          </a:xfrm>
          <a:prstGeom prst="rect">
            <a:avLst/>
          </a:prstGeom>
          <a:ln w="12700">
            <a:miter lim="400000"/>
          </a:ln>
        </p:spPr>
      </p:pic>
      <p:sp>
        <p:nvSpPr>
          <p:cNvPr id="72" name="Untertitel 2"/>
          <p:cNvSpPr txBox="1"/>
          <p:nvPr/>
        </p:nvSpPr>
        <p:spPr>
          <a:xfrm>
            <a:off x="347851" y="6439268"/>
            <a:ext cx="5054311"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73" name="Textebene 1…"/>
          <p:cNvSpPr txBox="1">
            <a:spLocks noGrp="1"/>
          </p:cNvSpPr>
          <p:nvPr>
            <p:ph type="body" sz="quarter" idx="1"/>
          </p:nvPr>
        </p:nvSpPr>
        <p:spPr>
          <a:xfrm>
            <a:off x="495141" y="1535113"/>
            <a:ext cx="4375467" cy="639764"/>
          </a:xfrm>
          <a:prstGeom prst="rect">
            <a:avLst/>
          </a:prstGeom>
        </p:spPr>
        <p:txBody>
          <a:bodyPr anchor="b">
            <a:normAutofit/>
          </a:bodyPr>
          <a:lstStyle>
            <a:lvl1pPr marL="0" indent="0">
              <a:buSzTx/>
              <a:buFontTx/>
              <a:buNone/>
              <a:defRPr sz="2383" b="1">
                <a:solidFill>
                  <a:srgbClr val="404040"/>
                </a:solidFill>
                <a:latin typeface="Arial"/>
                <a:ea typeface="Arial"/>
                <a:cs typeface="Arial"/>
                <a:sym typeface="Arial"/>
              </a:defRPr>
            </a:lvl1pPr>
            <a:lvl2pPr marL="0" indent="495148">
              <a:buSzTx/>
              <a:buFontTx/>
              <a:buNone/>
              <a:defRPr sz="2383" b="1">
                <a:solidFill>
                  <a:srgbClr val="404040"/>
                </a:solidFill>
                <a:latin typeface="Arial"/>
                <a:ea typeface="Arial"/>
                <a:cs typeface="Arial"/>
                <a:sym typeface="Arial"/>
              </a:defRPr>
            </a:lvl2pPr>
            <a:lvl3pPr marL="0" indent="990295">
              <a:buSzTx/>
              <a:buFontTx/>
              <a:buNone/>
              <a:defRPr sz="2383" b="1">
                <a:solidFill>
                  <a:srgbClr val="404040"/>
                </a:solidFill>
                <a:latin typeface="Arial"/>
                <a:ea typeface="Arial"/>
                <a:cs typeface="Arial"/>
                <a:sym typeface="Arial"/>
              </a:defRPr>
            </a:lvl3pPr>
            <a:lvl4pPr marL="0" indent="1485443">
              <a:buSzTx/>
              <a:buFontTx/>
              <a:buNone/>
              <a:defRPr sz="2383" b="1">
                <a:solidFill>
                  <a:srgbClr val="404040"/>
                </a:solidFill>
                <a:latin typeface="Arial"/>
                <a:ea typeface="Arial"/>
                <a:cs typeface="Arial"/>
                <a:sym typeface="Arial"/>
              </a:defRPr>
            </a:lvl4pPr>
            <a:lvl5pPr marL="0" indent="1980590">
              <a:buSzTx/>
              <a:buFontTx/>
              <a:buNone/>
              <a:defRPr sz="2383" b="1">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74" name="Textplatzhalter 4"/>
          <p:cNvSpPr>
            <a:spLocks noGrp="1"/>
          </p:cNvSpPr>
          <p:nvPr>
            <p:ph type="body" sz="quarter" idx="13"/>
          </p:nvPr>
        </p:nvSpPr>
        <p:spPr>
          <a:xfrm>
            <a:off x="5030503" y="1535113"/>
            <a:ext cx="4377187" cy="639764"/>
          </a:xfrm>
          <a:prstGeom prst="rect">
            <a:avLst/>
          </a:prstGeom>
        </p:spPr>
        <p:txBody>
          <a:bodyPr anchor="b">
            <a:normAutofit/>
          </a:bodyPr>
          <a:lstStyle>
            <a:lvl1pPr marL="0" indent="0">
              <a:buSzTx/>
              <a:buFontTx/>
              <a:buNone/>
              <a:defRPr sz="2200" b="1">
                <a:solidFill>
                  <a:srgbClr val="404040"/>
                </a:solidFill>
                <a:latin typeface="Arial"/>
                <a:cs typeface="Arial"/>
                <a:sym typeface="Arial"/>
              </a:defRPr>
            </a:lvl1pPr>
          </a:lstStyle>
          <a:p>
            <a:pPr marL="0" indent="0">
              <a:buSzTx/>
              <a:buFontTx/>
              <a:buNone/>
              <a:defRPr sz="2200" b="1">
                <a:solidFill>
                  <a:srgbClr val="404040"/>
                </a:solidFill>
                <a:latin typeface="Arial"/>
                <a:ea typeface="Arial"/>
                <a:cs typeface="Arial"/>
                <a:sym typeface="Arial"/>
              </a:defRPr>
            </a:pPr>
            <a:endParaRPr/>
          </a:p>
        </p:txBody>
      </p:sp>
      <p:sp>
        <p:nvSpPr>
          <p:cNvPr id="75"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576339864"/>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Abschnittsüberschrift">
    <p:spTree>
      <p:nvGrpSpPr>
        <p:cNvPr id="1" name=""/>
        <p:cNvGrpSpPr/>
        <p:nvPr/>
      </p:nvGrpSpPr>
      <p:grpSpPr>
        <a:xfrm>
          <a:off x="0" y="0"/>
          <a:ext cx="0" cy="0"/>
          <a:chOff x="0" y="0"/>
          <a:chExt cx="0" cy="0"/>
        </a:xfrm>
      </p:grpSpPr>
      <p:pic>
        <p:nvPicPr>
          <p:cNvPr id="82" name="powerpoint_v6_001.jpg" descr="powerpoint_v6_001.jpg"/>
          <p:cNvPicPr>
            <a:picLocks noChangeAspect="1"/>
          </p:cNvPicPr>
          <p:nvPr/>
        </p:nvPicPr>
        <p:blipFill>
          <a:blip r:embed="rId2" cstate="print">
            <a:extLst/>
          </a:blip>
          <a:stretch>
            <a:fillRect/>
          </a:stretch>
        </p:blipFill>
        <p:spPr>
          <a:xfrm>
            <a:off x="4154" y="5158"/>
            <a:ext cx="9894541" cy="6847687"/>
          </a:xfrm>
          <a:prstGeom prst="rect">
            <a:avLst/>
          </a:prstGeom>
          <a:ln w="12700">
            <a:miter lim="400000"/>
          </a:ln>
        </p:spPr>
      </p:pic>
      <p:sp>
        <p:nvSpPr>
          <p:cNvPr id="83" name="Untertitel 2"/>
          <p:cNvSpPr txBox="1"/>
          <p:nvPr/>
        </p:nvSpPr>
        <p:spPr>
          <a:xfrm>
            <a:off x="347851" y="6439268"/>
            <a:ext cx="5054311"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84" name="Titeltext"/>
          <p:cNvSpPr txBox="1">
            <a:spLocks noGrp="1"/>
          </p:cNvSpPr>
          <p:nvPr>
            <p:ph type="title"/>
          </p:nvPr>
        </p:nvSpPr>
        <p:spPr>
          <a:xfrm>
            <a:off x="782255" y="4406902"/>
            <a:ext cx="8417402" cy="1362076"/>
          </a:xfrm>
          <a:prstGeom prst="rect">
            <a:avLst/>
          </a:prstGeom>
        </p:spPr>
        <p:txBody>
          <a:bodyPr/>
          <a:lstStyle>
            <a:lvl1pPr>
              <a:defRPr sz="3466" b="1" cap="all"/>
            </a:lvl1pPr>
          </a:lstStyle>
          <a:p>
            <a:r>
              <a:t>Titeltext</a:t>
            </a:r>
          </a:p>
        </p:txBody>
      </p:sp>
      <p:sp>
        <p:nvSpPr>
          <p:cNvPr id="85" name="Textebene 1…"/>
          <p:cNvSpPr txBox="1">
            <a:spLocks noGrp="1"/>
          </p:cNvSpPr>
          <p:nvPr>
            <p:ph type="body" sz="quarter" idx="1"/>
          </p:nvPr>
        </p:nvSpPr>
        <p:spPr>
          <a:xfrm>
            <a:off x="782255" y="2906713"/>
            <a:ext cx="8417402" cy="1500188"/>
          </a:xfrm>
          <a:prstGeom prst="rect">
            <a:avLst/>
          </a:prstGeom>
        </p:spPr>
        <p:txBody>
          <a:bodyPr anchor="b">
            <a:normAutofit/>
          </a:bodyPr>
          <a:lstStyle>
            <a:lvl1pPr marL="0" indent="0">
              <a:buSzTx/>
              <a:buFontTx/>
              <a:buNone/>
              <a:defRPr sz="2166">
                <a:solidFill>
                  <a:srgbClr val="404040"/>
                </a:solidFill>
                <a:latin typeface="Arial"/>
                <a:ea typeface="Arial"/>
                <a:cs typeface="Arial"/>
                <a:sym typeface="Arial"/>
              </a:defRPr>
            </a:lvl1pPr>
            <a:lvl2pPr marL="0" indent="495148">
              <a:buSzTx/>
              <a:buFontTx/>
              <a:buNone/>
              <a:defRPr sz="2166">
                <a:solidFill>
                  <a:srgbClr val="404040"/>
                </a:solidFill>
                <a:latin typeface="Arial"/>
                <a:ea typeface="Arial"/>
                <a:cs typeface="Arial"/>
                <a:sym typeface="Arial"/>
              </a:defRPr>
            </a:lvl2pPr>
            <a:lvl3pPr marL="0" indent="990295">
              <a:buSzTx/>
              <a:buFontTx/>
              <a:buNone/>
              <a:defRPr sz="2166">
                <a:solidFill>
                  <a:srgbClr val="404040"/>
                </a:solidFill>
                <a:latin typeface="Arial"/>
                <a:ea typeface="Arial"/>
                <a:cs typeface="Arial"/>
                <a:sym typeface="Arial"/>
              </a:defRPr>
            </a:lvl3pPr>
            <a:lvl4pPr marL="0" indent="1485443">
              <a:buSzTx/>
              <a:buFontTx/>
              <a:buNone/>
              <a:defRPr sz="2166">
                <a:solidFill>
                  <a:srgbClr val="404040"/>
                </a:solidFill>
                <a:latin typeface="Arial"/>
                <a:ea typeface="Arial"/>
                <a:cs typeface="Arial"/>
                <a:sym typeface="Arial"/>
              </a:defRPr>
            </a:lvl4pPr>
            <a:lvl5pPr marL="0" indent="1980590">
              <a:buSzTx/>
              <a:buFontTx/>
              <a:buNone/>
              <a:defRPr sz="2166">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86"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532273076"/>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2_Benutzerdefiniertes Layout">
    <p:spTree>
      <p:nvGrpSpPr>
        <p:cNvPr id="1" name=""/>
        <p:cNvGrpSpPr/>
        <p:nvPr/>
      </p:nvGrpSpPr>
      <p:grpSpPr>
        <a:xfrm>
          <a:off x="0" y="0"/>
          <a:ext cx="0" cy="0"/>
          <a:chOff x="0" y="0"/>
          <a:chExt cx="0" cy="0"/>
        </a:xfrm>
      </p:grpSpPr>
      <p:pic>
        <p:nvPicPr>
          <p:cNvPr id="93" name="powerpoint_v6_001.jpg" descr="powerpoint_v6_001.jpg"/>
          <p:cNvPicPr>
            <a:picLocks noChangeAspect="1"/>
          </p:cNvPicPr>
          <p:nvPr/>
        </p:nvPicPr>
        <p:blipFill>
          <a:blip r:embed="rId2" cstate="print">
            <a:extLst/>
          </a:blip>
          <a:stretch>
            <a:fillRect/>
          </a:stretch>
        </p:blipFill>
        <p:spPr>
          <a:xfrm>
            <a:off x="4154" y="5158"/>
            <a:ext cx="9894541" cy="6847687"/>
          </a:xfrm>
          <a:prstGeom prst="rect">
            <a:avLst/>
          </a:prstGeom>
          <a:ln w="12700">
            <a:miter lim="400000"/>
          </a:ln>
        </p:spPr>
      </p:pic>
      <p:sp>
        <p:nvSpPr>
          <p:cNvPr id="94" name="Untertitel 2"/>
          <p:cNvSpPr txBox="1"/>
          <p:nvPr/>
        </p:nvSpPr>
        <p:spPr>
          <a:xfrm>
            <a:off x="347851" y="6439268"/>
            <a:ext cx="5054311"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95" name="Textebene 1…"/>
          <p:cNvSpPr txBox="1">
            <a:spLocks noGrp="1"/>
          </p:cNvSpPr>
          <p:nvPr>
            <p:ph type="body" sz="half" idx="1"/>
          </p:nvPr>
        </p:nvSpPr>
        <p:spPr>
          <a:xfrm>
            <a:off x="495141" y="2385082"/>
            <a:ext cx="4375467" cy="3745953"/>
          </a:xfrm>
          <a:prstGeom prst="rect">
            <a:avLst/>
          </a:prstGeom>
        </p:spPr>
        <p:txBody>
          <a:bodyPr>
            <a:normAutofit/>
          </a:bodyPr>
          <a:lstStyle>
            <a:lvl1pPr>
              <a:defRPr sz="2599">
                <a:solidFill>
                  <a:srgbClr val="404040"/>
                </a:solidFill>
                <a:latin typeface="Arial"/>
                <a:ea typeface="Arial"/>
                <a:cs typeface="Arial"/>
                <a:sym typeface="Arial"/>
              </a:defRPr>
            </a:lvl1pPr>
            <a:lvl2pPr marL="792235" indent="-297087">
              <a:defRPr sz="2599">
                <a:solidFill>
                  <a:srgbClr val="404040"/>
                </a:solidFill>
                <a:latin typeface="Arial"/>
                <a:ea typeface="Arial"/>
                <a:cs typeface="Arial"/>
                <a:sym typeface="Arial"/>
              </a:defRPr>
            </a:lvl2pPr>
            <a:lvl3pPr marL="1320394" indent="-330098">
              <a:defRPr sz="2599">
                <a:solidFill>
                  <a:srgbClr val="404040"/>
                </a:solidFill>
                <a:latin typeface="Arial"/>
                <a:ea typeface="Arial"/>
                <a:cs typeface="Arial"/>
                <a:sym typeface="Arial"/>
              </a:defRPr>
            </a:lvl3pPr>
            <a:lvl4pPr marL="1856804" indent="-371361">
              <a:defRPr sz="2599">
                <a:solidFill>
                  <a:srgbClr val="404040"/>
                </a:solidFill>
                <a:latin typeface="Arial"/>
                <a:ea typeface="Arial"/>
                <a:cs typeface="Arial"/>
                <a:sym typeface="Arial"/>
              </a:defRPr>
            </a:lvl4pPr>
            <a:lvl5pPr marL="2351951" indent="-371361">
              <a:defRPr sz="2599">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96" name="Titeltext"/>
          <p:cNvSpPr txBox="1">
            <a:spLocks noGrp="1"/>
          </p:cNvSpPr>
          <p:nvPr>
            <p:ph type="title"/>
          </p:nvPr>
        </p:nvSpPr>
        <p:spPr>
          <a:xfrm>
            <a:off x="495141" y="1445396"/>
            <a:ext cx="8912543" cy="777568"/>
          </a:xfrm>
          <a:prstGeom prst="rect">
            <a:avLst/>
          </a:prstGeom>
        </p:spPr>
        <p:txBody>
          <a:bodyPr/>
          <a:lstStyle/>
          <a:p>
            <a:r>
              <a:t>Titeltext</a:t>
            </a:r>
          </a:p>
        </p:txBody>
      </p:sp>
      <p:sp>
        <p:nvSpPr>
          <p:cNvPr id="97"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2925147598"/>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513" y="4800600"/>
            <a:ext cx="5940425"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941513" y="612775"/>
            <a:ext cx="594042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941513" y="5367338"/>
            <a:ext cx="594042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Nur Titel">
    <p:spTree>
      <p:nvGrpSpPr>
        <p:cNvPr id="1" name=""/>
        <p:cNvGrpSpPr/>
        <p:nvPr/>
      </p:nvGrpSpPr>
      <p:grpSpPr>
        <a:xfrm>
          <a:off x="0" y="0"/>
          <a:ext cx="0" cy="0"/>
          <a:chOff x="0" y="0"/>
          <a:chExt cx="0" cy="0"/>
        </a:xfrm>
      </p:grpSpPr>
      <p:sp>
        <p:nvSpPr>
          <p:cNvPr id="104" name="Titeltext"/>
          <p:cNvSpPr txBox="1">
            <a:spLocks noGrp="1"/>
          </p:cNvSpPr>
          <p:nvPr>
            <p:ph type="title"/>
          </p:nvPr>
        </p:nvSpPr>
        <p:spPr>
          <a:prstGeom prst="rect">
            <a:avLst/>
          </a:prstGeom>
        </p:spPr>
        <p:txBody>
          <a:bodyPr/>
          <a:lstStyle/>
          <a:p>
            <a:r>
              <a:t>Titeltext</a:t>
            </a:r>
          </a:p>
        </p:txBody>
      </p:sp>
      <p:sp>
        <p:nvSpPr>
          <p:cNvPr id="105"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1435233442"/>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Inhalt mit Beschriftung">
    <p:spTree>
      <p:nvGrpSpPr>
        <p:cNvPr id="1" name=""/>
        <p:cNvGrpSpPr/>
        <p:nvPr/>
      </p:nvGrpSpPr>
      <p:grpSpPr>
        <a:xfrm>
          <a:off x="0" y="0"/>
          <a:ext cx="0" cy="0"/>
          <a:chOff x="0" y="0"/>
          <a:chExt cx="0" cy="0"/>
        </a:xfrm>
      </p:grpSpPr>
      <p:pic>
        <p:nvPicPr>
          <p:cNvPr id="112" name="powerpoint_v6_001.jpg" descr="powerpoint_v6_001.jpg"/>
          <p:cNvPicPr>
            <a:picLocks noChangeAspect="1"/>
          </p:cNvPicPr>
          <p:nvPr/>
        </p:nvPicPr>
        <p:blipFill>
          <a:blip r:embed="rId2" cstate="print">
            <a:extLst/>
          </a:blip>
          <a:stretch>
            <a:fillRect/>
          </a:stretch>
        </p:blipFill>
        <p:spPr>
          <a:xfrm>
            <a:off x="4154" y="5158"/>
            <a:ext cx="9894541" cy="6847687"/>
          </a:xfrm>
          <a:prstGeom prst="rect">
            <a:avLst/>
          </a:prstGeom>
          <a:ln w="12700">
            <a:miter lim="400000"/>
          </a:ln>
        </p:spPr>
      </p:pic>
      <p:sp>
        <p:nvSpPr>
          <p:cNvPr id="113" name="Untertitel 2"/>
          <p:cNvSpPr txBox="1"/>
          <p:nvPr/>
        </p:nvSpPr>
        <p:spPr>
          <a:xfrm>
            <a:off x="347851" y="6439268"/>
            <a:ext cx="5054311"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114" name="Titeltext"/>
          <p:cNvSpPr txBox="1">
            <a:spLocks noGrp="1"/>
          </p:cNvSpPr>
          <p:nvPr>
            <p:ph type="title"/>
          </p:nvPr>
        </p:nvSpPr>
        <p:spPr>
          <a:xfrm>
            <a:off x="495146" y="1550277"/>
            <a:ext cx="3257963" cy="743171"/>
          </a:xfrm>
          <a:prstGeom prst="rect">
            <a:avLst/>
          </a:prstGeom>
        </p:spPr>
        <p:txBody>
          <a:bodyPr anchor="b"/>
          <a:lstStyle>
            <a:lvl1pPr>
              <a:defRPr sz="1949" b="1"/>
            </a:lvl1pPr>
          </a:lstStyle>
          <a:p>
            <a:r>
              <a:t>Titeltext</a:t>
            </a:r>
          </a:p>
        </p:txBody>
      </p:sp>
      <p:sp>
        <p:nvSpPr>
          <p:cNvPr id="115" name="Textebene 1…"/>
          <p:cNvSpPr txBox="1">
            <a:spLocks noGrp="1"/>
          </p:cNvSpPr>
          <p:nvPr>
            <p:ph type="body" sz="half" idx="1"/>
          </p:nvPr>
        </p:nvSpPr>
        <p:spPr>
          <a:xfrm>
            <a:off x="3871730" y="1550281"/>
            <a:ext cx="5535954" cy="4575887"/>
          </a:xfrm>
          <a:prstGeom prst="rect">
            <a:avLst/>
          </a:prstGeom>
        </p:spPr>
        <p:txBody>
          <a:bodyPr>
            <a:normAutofit/>
          </a:bodyPr>
          <a:lstStyle>
            <a:lvl1pPr>
              <a:defRPr sz="3466">
                <a:solidFill>
                  <a:srgbClr val="404040"/>
                </a:solidFill>
                <a:latin typeface="Arial"/>
                <a:ea typeface="Arial"/>
                <a:cs typeface="Arial"/>
                <a:sym typeface="Arial"/>
              </a:defRPr>
            </a:lvl1pPr>
            <a:lvl2pPr marL="778089" indent="-282941">
              <a:defRPr sz="3466">
                <a:solidFill>
                  <a:srgbClr val="404040"/>
                </a:solidFill>
                <a:latin typeface="Arial"/>
                <a:ea typeface="Arial"/>
                <a:cs typeface="Arial"/>
                <a:sym typeface="Arial"/>
              </a:defRPr>
            </a:lvl2pPr>
            <a:lvl3pPr marL="1320394" indent="-330098">
              <a:defRPr sz="3466">
                <a:solidFill>
                  <a:srgbClr val="404040"/>
                </a:solidFill>
                <a:latin typeface="Arial"/>
                <a:ea typeface="Arial"/>
                <a:cs typeface="Arial"/>
                <a:sym typeface="Arial"/>
              </a:defRPr>
            </a:lvl3pPr>
            <a:lvl4pPr marL="1881561" indent="-396118">
              <a:defRPr sz="3466">
                <a:solidFill>
                  <a:srgbClr val="404040"/>
                </a:solidFill>
                <a:latin typeface="Arial"/>
                <a:ea typeface="Arial"/>
                <a:cs typeface="Arial"/>
                <a:sym typeface="Arial"/>
              </a:defRPr>
            </a:lvl4pPr>
            <a:lvl5pPr marL="2376708" indent="-396118">
              <a:defRPr sz="3466">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116" name="Textplatzhalter 3"/>
          <p:cNvSpPr>
            <a:spLocks noGrp="1"/>
          </p:cNvSpPr>
          <p:nvPr>
            <p:ph type="body" sz="quarter" idx="13"/>
          </p:nvPr>
        </p:nvSpPr>
        <p:spPr>
          <a:xfrm>
            <a:off x="495146" y="2293448"/>
            <a:ext cx="3257963" cy="3832720"/>
          </a:xfrm>
          <a:prstGeom prst="rect">
            <a:avLst/>
          </a:prstGeom>
        </p:spPr>
        <p:txBody>
          <a:bodyPr>
            <a:normAutofit/>
          </a:bodyPr>
          <a:lstStyle>
            <a:lvl1pPr marL="0" indent="0">
              <a:buSzTx/>
              <a:buFontTx/>
              <a:buNone/>
              <a:defRPr sz="1400">
                <a:solidFill>
                  <a:srgbClr val="404040"/>
                </a:solidFill>
                <a:latin typeface="Arial"/>
                <a:cs typeface="Arial"/>
                <a:sym typeface="Arial"/>
              </a:defRPr>
            </a:lvl1pPr>
          </a:lstStyle>
          <a:p>
            <a:pPr marL="0" indent="0">
              <a:buSzTx/>
              <a:buFontTx/>
              <a:buNone/>
              <a:defRPr sz="1400">
                <a:solidFill>
                  <a:srgbClr val="404040"/>
                </a:solidFill>
                <a:latin typeface="Arial"/>
                <a:ea typeface="Arial"/>
                <a:cs typeface="Arial"/>
                <a:sym typeface="Arial"/>
              </a:defRPr>
            </a:pPr>
            <a:endParaRPr/>
          </a:p>
        </p:txBody>
      </p:sp>
      <p:sp>
        <p:nvSpPr>
          <p:cNvPr id="117"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3956621146"/>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Bild mit Beschriftung">
    <p:spTree>
      <p:nvGrpSpPr>
        <p:cNvPr id="1" name=""/>
        <p:cNvGrpSpPr/>
        <p:nvPr/>
      </p:nvGrpSpPr>
      <p:grpSpPr>
        <a:xfrm>
          <a:off x="0" y="0"/>
          <a:ext cx="0" cy="0"/>
          <a:chOff x="0" y="0"/>
          <a:chExt cx="0" cy="0"/>
        </a:xfrm>
      </p:grpSpPr>
      <p:pic>
        <p:nvPicPr>
          <p:cNvPr id="124" name="powerpoint_v6_001.jpg" descr="powerpoint_v6_001.jpg"/>
          <p:cNvPicPr>
            <a:picLocks noChangeAspect="1"/>
          </p:cNvPicPr>
          <p:nvPr/>
        </p:nvPicPr>
        <p:blipFill>
          <a:blip r:embed="rId2" cstate="print">
            <a:extLst/>
          </a:blip>
          <a:stretch>
            <a:fillRect/>
          </a:stretch>
        </p:blipFill>
        <p:spPr>
          <a:xfrm>
            <a:off x="4154" y="5158"/>
            <a:ext cx="9894541" cy="6847687"/>
          </a:xfrm>
          <a:prstGeom prst="rect">
            <a:avLst/>
          </a:prstGeom>
          <a:ln w="12700">
            <a:miter lim="400000"/>
          </a:ln>
        </p:spPr>
      </p:pic>
      <p:sp>
        <p:nvSpPr>
          <p:cNvPr id="125" name="Untertitel 2"/>
          <p:cNvSpPr txBox="1"/>
          <p:nvPr/>
        </p:nvSpPr>
        <p:spPr>
          <a:xfrm>
            <a:off x="347851" y="6439268"/>
            <a:ext cx="5054311"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126" name="Titeltext"/>
          <p:cNvSpPr txBox="1">
            <a:spLocks noGrp="1"/>
          </p:cNvSpPr>
          <p:nvPr>
            <p:ph type="title"/>
          </p:nvPr>
        </p:nvSpPr>
        <p:spPr>
          <a:xfrm>
            <a:off x="1941024" y="5219291"/>
            <a:ext cx="5941696" cy="296099"/>
          </a:xfrm>
          <a:prstGeom prst="rect">
            <a:avLst/>
          </a:prstGeom>
        </p:spPr>
        <p:txBody>
          <a:bodyPr anchor="b"/>
          <a:lstStyle>
            <a:lvl1pPr>
              <a:defRPr sz="2166" b="1"/>
            </a:lvl1pPr>
          </a:lstStyle>
          <a:p>
            <a:r>
              <a:t>Titeltext</a:t>
            </a:r>
          </a:p>
        </p:txBody>
      </p:sp>
      <p:sp>
        <p:nvSpPr>
          <p:cNvPr id="127" name="Bildplatzhalter 2"/>
          <p:cNvSpPr>
            <a:spLocks noGrp="1"/>
          </p:cNvSpPr>
          <p:nvPr>
            <p:ph type="pic" idx="13"/>
          </p:nvPr>
        </p:nvSpPr>
        <p:spPr>
          <a:xfrm>
            <a:off x="495142" y="1506483"/>
            <a:ext cx="9075693" cy="3221093"/>
          </a:xfrm>
          <a:prstGeom prst="rect">
            <a:avLst/>
          </a:prstGeom>
        </p:spPr>
        <p:txBody>
          <a:bodyPr lIns="91439" rIns="91439"/>
          <a:lstStyle/>
          <a:p>
            <a:endParaRPr/>
          </a:p>
        </p:txBody>
      </p:sp>
      <p:sp>
        <p:nvSpPr>
          <p:cNvPr id="128" name="Textebene 1…"/>
          <p:cNvSpPr txBox="1">
            <a:spLocks noGrp="1"/>
          </p:cNvSpPr>
          <p:nvPr>
            <p:ph type="body" sz="quarter" idx="1"/>
          </p:nvPr>
        </p:nvSpPr>
        <p:spPr>
          <a:xfrm>
            <a:off x="1941024" y="5533753"/>
            <a:ext cx="5941696" cy="562249"/>
          </a:xfrm>
          <a:prstGeom prst="rect">
            <a:avLst/>
          </a:prstGeom>
        </p:spPr>
        <p:txBody>
          <a:bodyPr>
            <a:normAutofit/>
          </a:bodyPr>
          <a:lstStyle>
            <a:lvl1pPr marL="0" indent="0">
              <a:buSzTx/>
              <a:buFontTx/>
              <a:buNone/>
              <a:defRPr sz="1516">
                <a:solidFill>
                  <a:srgbClr val="404040"/>
                </a:solidFill>
                <a:latin typeface="Arial"/>
                <a:ea typeface="Arial"/>
                <a:cs typeface="Arial"/>
                <a:sym typeface="Arial"/>
              </a:defRPr>
            </a:lvl1pPr>
            <a:lvl2pPr marL="0" indent="495148">
              <a:buSzTx/>
              <a:buFontTx/>
              <a:buNone/>
              <a:defRPr sz="1516">
                <a:solidFill>
                  <a:srgbClr val="404040"/>
                </a:solidFill>
                <a:latin typeface="Arial"/>
                <a:ea typeface="Arial"/>
                <a:cs typeface="Arial"/>
                <a:sym typeface="Arial"/>
              </a:defRPr>
            </a:lvl2pPr>
            <a:lvl3pPr marL="0" indent="990295">
              <a:buSzTx/>
              <a:buFontTx/>
              <a:buNone/>
              <a:defRPr sz="1516">
                <a:solidFill>
                  <a:srgbClr val="404040"/>
                </a:solidFill>
                <a:latin typeface="Arial"/>
                <a:ea typeface="Arial"/>
                <a:cs typeface="Arial"/>
                <a:sym typeface="Arial"/>
              </a:defRPr>
            </a:lvl3pPr>
            <a:lvl4pPr marL="0" indent="1485443">
              <a:buSzTx/>
              <a:buFontTx/>
              <a:buNone/>
              <a:defRPr sz="1516">
                <a:solidFill>
                  <a:srgbClr val="404040"/>
                </a:solidFill>
                <a:latin typeface="Arial"/>
                <a:ea typeface="Arial"/>
                <a:cs typeface="Arial"/>
                <a:sym typeface="Arial"/>
              </a:defRPr>
            </a:lvl4pPr>
            <a:lvl5pPr marL="0" indent="1980590">
              <a:buSzTx/>
              <a:buFontTx/>
              <a:buNone/>
              <a:defRPr sz="1516">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129"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534802724"/>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Leer">
    <p:spTree>
      <p:nvGrpSpPr>
        <p:cNvPr id="1" name=""/>
        <p:cNvGrpSpPr/>
        <p:nvPr/>
      </p:nvGrpSpPr>
      <p:grpSpPr>
        <a:xfrm>
          <a:off x="0" y="0"/>
          <a:ext cx="0" cy="0"/>
          <a:chOff x="0" y="0"/>
          <a:chExt cx="0" cy="0"/>
        </a:xfrm>
      </p:grpSpPr>
      <p:pic>
        <p:nvPicPr>
          <p:cNvPr id="136" name="powerpoint_v6_001.jpg" descr="powerpoint_v6_001.jpg"/>
          <p:cNvPicPr>
            <a:picLocks noChangeAspect="1"/>
          </p:cNvPicPr>
          <p:nvPr/>
        </p:nvPicPr>
        <p:blipFill>
          <a:blip r:embed="rId2" cstate="print">
            <a:extLst/>
          </a:blip>
          <a:stretch>
            <a:fillRect/>
          </a:stretch>
        </p:blipFill>
        <p:spPr>
          <a:xfrm>
            <a:off x="4154" y="5158"/>
            <a:ext cx="9894541" cy="6847687"/>
          </a:xfrm>
          <a:prstGeom prst="rect">
            <a:avLst/>
          </a:prstGeom>
          <a:ln w="12700">
            <a:miter lim="400000"/>
          </a:ln>
        </p:spPr>
      </p:pic>
      <p:sp>
        <p:nvSpPr>
          <p:cNvPr id="137" name="Untertitel 2"/>
          <p:cNvSpPr txBox="1"/>
          <p:nvPr/>
        </p:nvSpPr>
        <p:spPr>
          <a:xfrm>
            <a:off x="347851" y="6439268"/>
            <a:ext cx="5054311"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138"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3371419687"/>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1_Titelfolie">
    <p:spTree>
      <p:nvGrpSpPr>
        <p:cNvPr id="1" name=""/>
        <p:cNvGrpSpPr/>
        <p:nvPr/>
      </p:nvGrpSpPr>
      <p:grpSpPr>
        <a:xfrm>
          <a:off x="0" y="0"/>
          <a:ext cx="0" cy="0"/>
          <a:chOff x="0" y="0"/>
          <a:chExt cx="0" cy="0"/>
        </a:xfrm>
      </p:grpSpPr>
      <p:pic>
        <p:nvPicPr>
          <p:cNvPr id="145" name="powerpoint_v6_001.jpg" descr="powerpoint_v6_001.jpg"/>
          <p:cNvPicPr>
            <a:picLocks noChangeAspect="1"/>
          </p:cNvPicPr>
          <p:nvPr/>
        </p:nvPicPr>
        <p:blipFill>
          <a:blip r:embed="rId2" cstate="print">
            <a:extLst/>
          </a:blip>
          <a:stretch>
            <a:fillRect/>
          </a:stretch>
        </p:blipFill>
        <p:spPr>
          <a:xfrm>
            <a:off x="4154" y="5158"/>
            <a:ext cx="9894541" cy="6847687"/>
          </a:xfrm>
          <a:prstGeom prst="rect">
            <a:avLst/>
          </a:prstGeom>
          <a:ln w="12700">
            <a:miter lim="400000"/>
          </a:ln>
        </p:spPr>
      </p:pic>
      <p:sp>
        <p:nvSpPr>
          <p:cNvPr id="146" name="Untertitel 2"/>
          <p:cNvSpPr txBox="1"/>
          <p:nvPr/>
        </p:nvSpPr>
        <p:spPr>
          <a:xfrm>
            <a:off x="347851" y="6439268"/>
            <a:ext cx="5054311"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147" name="Titeltext"/>
          <p:cNvSpPr txBox="1">
            <a:spLocks noGrp="1"/>
          </p:cNvSpPr>
          <p:nvPr>
            <p:ph type="title"/>
          </p:nvPr>
        </p:nvSpPr>
        <p:spPr>
          <a:xfrm>
            <a:off x="474273" y="4030391"/>
            <a:ext cx="8916337" cy="944508"/>
          </a:xfrm>
          <a:prstGeom prst="rect">
            <a:avLst/>
          </a:prstGeom>
        </p:spPr>
        <p:txBody>
          <a:bodyPr/>
          <a:lstStyle/>
          <a:p>
            <a:r>
              <a:t>Titeltext</a:t>
            </a:r>
          </a:p>
        </p:txBody>
      </p:sp>
      <p:sp>
        <p:nvSpPr>
          <p:cNvPr id="148" name="Textebene 1…"/>
          <p:cNvSpPr txBox="1">
            <a:spLocks noGrp="1"/>
          </p:cNvSpPr>
          <p:nvPr>
            <p:ph type="body" sz="quarter" idx="1"/>
          </p:nvPr>
        </p:nvSpPr>
        <p:spPr>
          <a:xfrm>
            <a:off x="474273" y="5115034"/>
            <a:ext cx="8916337" cy="865353"/>
          </a:xfrm>
          <a:prstGeom prst="rect">
            <a:avLst/>
          </a:prstGeom>
        </p:spPr>
        <p:txBody>
          <a:bodyPr>
            <a:normAutofit/>
          </a:bodyPr>
          <a:lstStyle>
            <a:lvl1pPr marL="0" indent="0" algn="ctr">
              <a:buSzTx/>
              <a:buFontTx/>
              <a:buNone/>
              <a:defRPr>
                <a:solidFill>
                  <a:srgbClr val="404040"/>
                </a:solidFill>
                <a:latin typeface="Arial"/>
                <a:ea typeface="Arial"/>
                <a:cs typeface="Arial"/>
                <a:sym typeface="Arial"/>
              </a:defRPr>
            </a:lvl1pPr>
            <a:lvl2pPr marL="0" indent="495148" algn="ctr">
              <a:buSzTx/>
              <a:buFontTx/>
              <a:buNone/>
              <a:defRPr>
                <a:solidFill>
                  <a:srgbClr val="404040"/>
                </a:solidFill>
                <a:latin typeface="Arial"/>
                <a:ea typeface="Arial"/>
                <a:cs typeface="Arial"/>
                <a:sym typeface="Arial"/>
              </a:defRPr>
            </a:lvl2pPr>
            <a:lvl3pPr marL="0" indent="990295" algn="ctr">
              <a:buSzTx/>
              <a:buFontTx/>
              <a:buNone/>
              <a:defRPr>
                <a:solidFill>
                  <a:srgbClr val="404040"/>
                </a:solidFill>
                <a:latin typeface="Arial"/>
                <a:ea typeface="Arial"/>
                <a:cs typeface="Arial"/>
                <a:sym typeface="Arial"/>
              </a:defRPr>
            </a:lvl3pPr>
            <a:lvl4pPr marL="0" indent="1485443" algn="ctr">
              <a:buSzTx/>
              <a:buFontTx/>
              <a:buNone/>
              <a:defRPr>
                <a:solidFill>
                  <a:srgbClr val="404040"/>
                </a:solidFill>
                <a:latin typeface="Arial"/>
                <a:ea typeface="Arial"/>
                <a:cs typeface="Arial"/>
                <a:sym typeface="Arial"/>
              </a:defRPr>
            </a:lvl4pPr>
            <a:lvl5pPr marL="0" indent="1980590" algn="ctr">
              <a:buSzTx/>
              <a:buFontTx/>
              <a:buNone/>
              <a:defRPr>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149" name="Bildplatzhalter 2"/>
          <p:cNvSpPr>
            <a:spLocks noGrp="1"/>
          </p:cNvSpPr>
          <p:nvPr>
            <p:ph type="pic" sz="half" idx="13"/>
          </p:nvPr>
        </p:nvSpPr>
        <p:spPr>
          <a:xfrm>
            <a:off x="474273" y="1699172"/>
            <a:ext cx="8916337" cy="2014485"/>
          </a:xfrm>
          <a:prstGeom prst="rect">
            <a:avLst/>
          </a:prstGeom>
        </p:spPr>
        <p:txBody>
          <a:bodyPr lIns="91439" rIns="91439"/>
          <a:lstStyle/>
          <a:p>
            <a:endParaRPr/>
          </a:p>
        </p:txBody>
      </p:sp>
      <p:sp>
        <p:nvSpPr>
          <p:cNvPr id="150"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2349954267"/>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1_Titelfolie 0">
    <p:spTree>
      <p:nvGrpSpPr>
        <p:cNvPr id="1" name=""/>
        <p:cNvGrpSpPr/>
        <p:nvPr/>
      </p:nvGrpSpPr>
      <p:grpSpPr>
        <a:xfrm>
          <a:off x="0" y="0"/>
          <a:ext cx="0" cy="0"/>
          <a:chOff x="0" y="0"/>
          <a:chExt cx="0" cy="0"/>
        </a:xfrm>
      </p:grpSpPr>
      <p:pic>
        <p:nvPicPr>
          <p:cNvPr id="157" name="powerpoint_v6_001.jpg" descr="powerpoint_v6_001.jpg"/>
          <p:cNvPicPr>
            <a:picLocks noChangeAspect="1"/>
          </p:cNvPicPr>
          <p:nvPr/>
        </p:nvPicPr>
        <p:blipFill>
          <a:blip r:embed="rId2" cstate="print">
            <a:extLst/>
          </a:blip>
          <a:stretch>
            <a:fillRect/>
          </a:stretch>
        </p:blipFill>
        <p:spPr>
          <a:xfrm>
            <a:off x="4154" y="5158"/>
            <a:ext cx="9894541" cy="6847687"/>
          </a:xfrm>
          <a:prstGeom prst="rect">
            <a:avLst/>
          </a:prstGeom>
          <a:ln w="12700">
            <a:miter lim="400000"/>
          </a:ln>
        </p:spPr>
      </p:pic>
      <p:sp>
        <p:nvSpPr>
          <p:cNvPr id="158" name="Untertitel 2"/>
          <p:cNvSpPr txBox="1"/>
          <p:nvPr/>
        </p:nvSpPr>
        <p:spPr>
          <a:xfrm>
            <a:off x="347851" y="6439268"/>
            <a:ext cx="5054311"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159" name="Titeltext"/>
          <p:cNvSpPr txBox="1">
            <a:spLocks noGrp="1"/>
          </p:cNvSpPr>
          <p:nvPr>
            <p:ph type="title"/>
          </p:nvPr>
        </p:nvSpPr>
        <p:spPr>
          <a:xfrm>
            <a:off x="474273" y="4030391"/>
            <a:ext cx="8916337" cy="944508"/>
          </a:xfrm>
          <a:prstGeom prst="rect">
            <a:avLst/>
          </a:prstGeom>
        </p:spPr>
        <p:txBody>
          <a:bodyPr/>
          <a:lstStyle/>
          <a:p>
            <a:r>
              <a:t>Titeltext</a:t>
            </a:r>
          </a:p>
        </p:txBody>
      </p:sp>
      <p:sp>
        <p:nvSpPr>
          <p:cNvPr id="160" name="Textebene 1…"/>
          <p:cNvSpPr txBox="1">
            <a:spLocks noGrp="1"/>
          </p:cNvSpPr>
          <p:nvPr>
            <p:ph type="body" sz="quarter" idx="1"/>
          </p:nvPr>
        </p:nvSpPr>
        <p:spPr>
          <a:xfrm>
            <a:off x="474273" y="5115034"/>
            <a:ext cx="8916337" cy="865353"/>
          </a:xfrm>
          <a:prstGeom prst="rect">
            <a:avLst/>
          </a:prstGeom>
        </p:spPr>
        <p:txBody>
          <a:bodyPr>
            <a:normAutofit/>
          </a:bodyPr>
          <a:lstStyle>
            <a:lvl1pPr marL="0" indent="0" algn="ctr">
              <a:buSzTx/>
              <a:buFontTx/>
              <a:buNone/>
              <a:defRPr>
                <a:solidFill>
                  <a:srgbClr val="404040"/>
                </a:solidFill>
                <a:latin typeface="Arial"/>
                <a:ea typeface="Arial"/>
                <a:cs typeface="Arial"/>
                <a:sym typeface="Arial"/>
              </a:defRPr>
            </a:lvl1pPr>
            <a:lvl2pPr marL="0" indent="495148" algn="ctr">
              <a:buSzTx/>
              <a:buFontTx/>
              <a:buNone/>
              <a:defRPr>
                <a:solidFill>
                  <a:srgbClr val="404040"/>
                </a:solidFill>
                <a:latin typeface="Arial"/>
                <a:ea typeface="Arial"/>
                <a:cs typeface="Arial"/>
                <a:sym typeface="Arial"/>
              </a:defRPr>
            </a:lvl2pPr>
            <a:lvl3pPr marL="0" indent="990295" algn="ctr">
              <a:buSzTx/>
              <a:buFontTx/>
              <a:buNone/>
              <a:defRPr>
                <a:solidFill>
                  <a:srgbClr val="404040"/>
                </a:solidFill>
                <a:latin typeface="Arial"/>
                <a:ea typeface="Arial"/>
                <a:cs typeface="Arial"/>
                <a:sym typeface="Arial"/>
              </a:defRPr>
            </a:lvl3pPr>
            <a:lvl4pPr marL="0" indent="1485443" algn="ctr">
              <a:buSzTx/>
              <a:buFontTx/>
              <a:buNone/>
              <a:defRPr>
                <a:solidFill>
                  <a:srgbClr val="404040"/>
                </a:solidFill>
                <a:latin typeface="Arial"/>
                <a:ea typeface="Arial"/>
                <a:cs typeface="Arial"/>
                <a:sym typeface="Arial"/>
              </a:defRPr>
            </a:lvl4pPr>
            <a:lvl5pPr marL="0" indent="1980590" algn="ctr">
              <a:buSzTx/>
              <a:buFontTx/>
              <a:buNone/>
              <a:defRPr>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161" name="Bildplatzhalter 2"/>
          <p:cNvSpPr>
            <a:spLocks noGrp="1"/>
          </p:cNvSpPr>
          <p:nvPr>
            <p:ph type="pic" sz="half" idx="13"/>
          </p:nvPr>
        </p:nvSpPr>
        <p:spPr>
          <a:xfrm>
            <a:off x="474273" y="1699172"/>
            <a:ext cx="8916337" cy="2014485"/>
          </a:xfrm>
          <a:prstGeom prst="rect">
            <a:avLst/>
          </a:prstGeom>
        </p:spPr>
        <p:txBody>
          <a:bodyPr lIns="91439" rIns="91439"/>
          <a:lstStyle/>
          <a:p>
            <a:endParaRPr/>
          </a:p>
        </p:txBody>
      </p:sp>
      <p:sp>
        <p:nvSpPr>
          <p:cNvPr id="162"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2927768555"/>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2_Titelfolie">
    <p:spTree>
      <p:nvGrpSpPr>
        <p:cNvPr id="1" name=""/>
        <p:cNvGrpSpPr/>
        <p:nvPr/>
      </p:nvGrpSpPr>
      <p:grpSpPr>
        <a:xfrm>
          <a:off x="0" y="0"/>
          <a:ext cx="0" cy="0"/>
          <a:chOff x="0" y="0"/>
          <a:chExt cx="0" cy="0"/>
        </a:xfrm>
      </p:grpSpPr>
      <p:pic>
        <p:nvPicPr>
          <p:cNvPr id="169" name="powerpoint_v6_001.jpg" descr="powerpoint_v6_001.jpg"/>
          <p:cNvPicPr>
            <a:picLocks noChangeAspect="1"/>
          </p:cNvPicPr>
          <p:nvPr/>
        </p:nvPicPr>
        <p:blipFill>
          <a:blip r:embed="rId2" cstate="print">
            <a:extLst/>
          </a:blip>
          <a:stretch>
            <a:fillRect/>
          </a:stretch>
        </p:blipFill>
        <p:spPr>
          <a:xfrm>
            <a:off x="4154" y="5158"/>
            <a:ext cx="9894541" cy="6847687"/>
          </a:xfrm>
          <a:prstGeom prst="rect">
            <a:avLst/>
          </a:prstGeom>
          <a:ln w="12700">
            <a:miter lim="400000"/>
          </a:ln>
        </p:spPr>
      </p:pic>
      <p:sp>
        <p:nvSpPr>
          <p:cNvPr id="170" name="Untertitel 2"/>
          <p:cNvSpPr txBox="1"/>
          <p:nvPr/>
        </p:nvSpPr>
        <p:spPr>
          <a:xfrm>
            <a:off x="347851" y="6439268"/>
            <a:ext cx="5054311"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171" name="Titeltext"/>
          <p:cNvSpPr txBox="1">
            <a:spLocks noGrp="1"/>
          </p:cNvSpPr>
          <p:nvPr>
            <p:ph type="title"/>
          </p:nvPr>
        </p:nvSpPr>
        <p:spPr>
          <a:xfrm>
            <a:off x="474273" y="4030391"/>
            <a:ext cx="8916337" cy="944508"/>
          </a:xfrm>
          <a:prstGeom prst="rect">
            <a:avLst/>
          </a:prstGeom>
        </p:spPr>
        <p:txBody>
          <a:bodyPr/>
          <a:lstStyle/>
          <a:p>
            <a:r>
              <a:t>Titeltext</a:t>
            </a:r>
          </a:p>
        </p:txBody>
      </p:sp>
      <p:sp>
        <p:nvSpPr>
          <p:cNvPr id="172" name="Textebene 1…"/>
          <p:cNvSpPr txBox="1">
            <a:spLocks noGrp="1"/>
          </p:cNvSpPr>
          <p:nvPr>
            <p:ph type="body" sz="quarter" idx="1"/>
          </p:nvPr>
        </p:nvSpPr>
        <p:spPr>
          <a:xfrm>
            <a:off x="474273" y="5115034"/>
            <a:ext cx="8916337" cy="865353"/>
          </a:xfrm>
          <a:prstGeom prst="rect">
            <a:avLst/>
          </a:prstGeom>
        </p:spPr>
        <p:txBody>
          <a:bodyPr>
            <a:normAutofit/>
          </a:bodyPr>
          <a:lstStyle>
            <a:lvl1pPr marL="0" indent="0" algn="ctr">
              <a:buSzTx/>
              <a:buFontTx/>
              <a:buNone/>
              <a:defRPr>
                <a:solidFill>
                  <a:srgbClr val="404040"/>
                </a:solidFill>
                <a:latin typeface="Arial"/>
                <a:ea typeface="Arial"/>
                <a:cs typeface="Arial"/>
                <a:sym typeface="Arial"/>
              </a:defRPr>
            </a:lvl1pPr>
            <a:lvl2pPr marL="0" indent="495148" algn="ctr">
              <a:buSzTx/>
              <a:buFontTx/>
              <a:buNone/>
              <a:defRPr>
                <a:solidFill>
                  <a:srgbClr val="404040"/>
                </a:solidFill>
                <a:latin typeface="Arial"/>
                <a:ea typeface="Arial"/>
                <a:cs typeface="Arial"/>
                <a:sym typeface="Arial"/>
              </a:defRPr>
            </a:lvl2pPr>
            <a:lvl3pPr marL="0" indent="990295" algn="ctr">
              <a:buSzTx/>
              <a:buFontTx/>
              <a:buNone/>
              <a:defRPr>
                <a:solidFill>
                  <a:srgbClr val="404040"/>
                </a:solidFill>
                <a:latin typeface="Arial"/>
                <a:ea typeface="Arial"/>
                <a:cs typeface="Arial"/>
                <a:sym typeface="Arial"/>
              </a:defRPr>
            </a:lvl3pPr>
            <a:lvl4pPr marL="0" indent="1485443" algn="ctr">
              <a:buSzTx/>
              <a:buFontTx/>
              <a:buNone/>
              <a:defRPr>
                <a:solidFill>
                  <a:srgbClr val="404040"/>
                </a:solidFill>
                <a:latin typeface="Arial"/>
                <a:ea typeface="Arial"/>
                <a:cs typeface="Arial"/>
                <a:sym typeface="Arial"/>
              </a:defRPr>
            </a:lvl4pPr>
            <a:lvl5pPr marL="0" indent="1980590" algn="ctr">
              <a:buSzTx/>
              <a:buFontTx/>
              <a:buNone/>
              <a:defRPr>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173" name="Bildplatzhalter 2"/>
          <p:cNvSpPr>
            <a:spLocks noGrp="1"/>
          </p:cNvSpPr>
          <p:nvPr>
            <p:ph type="pic" sz="half" idx="13"/>
          </p:nvPr>
        </p:nvSpPr>
        <p:spPr>
          <a:xfrm>
            <a:off x="474273" y="1699172"/>
            <a:ext cx="8916337" cy="2014485"/>
          </a:xfrm>
          <a:prstGeom prst="rect">
            <a:avLst/>
          </a:prstGeom>
        </p:spPr>
        <p:txBody>
          <a:bodyPr lIns="91439" rIns="91439"/>
          <a:lstStyle/>
          <a:p>
            <a:endParaRPr/>
          </a:p>
        </p:txBody>
      </p:sp>
      <p:sp>
        <p:nvSpPr>
          <p:cNvPr id="174"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832158273"/>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3_Titelfolie">
    <p:spTree>
      <p:nvGrpSpPr>
        <p:cNvPr id="1" name=""/>
        <p:cNvGrpSpPr/>
        <p:nvPr/>
      </p:nvGrpSpPr>
      <p:grpSpPr>
        <a:xfrm>
          <a:off x="0" y="0"/>
          <a:ext cx="0" cy="0"/>
          <a:chOff x="0" y="0"/>
          <a:chExt cx="0" cy="0"/>
        </a:xfrm>
      </p:grpSpPr>
      <p:pic>
        <p:nvPicPr>
          <p:cNvPr id="181" name="powerpoint_v6_001.jpg" descr="powerpoint_v6_001.jpg"/>
          <p:cNvPicPr>
            <a:picLocks noChangeAspect="1"/>
          </p:cNvPicPr>
          <p:nvPr/>
        </p:nvPicPr>
        <p:blipFill>
          <a:blip r:embed="rId2" cstate="print">
            <a:extLst/>
          </a:blip>
          <a:stretch>
            <a:fillRect/>
          </a:stretch>
        </p:blipFill>
        <p:spPr>
          <a:xfrm>
            <a:off x="4154" y="5158"/>
            <a:ext cx="9894541" cy="6847687"/>
          </a:xfrm>
          <a:prstGeom prst="rect">
            <a:avLst/>
          </a:prstGeom>
          <a:ln w="12700">
            <a:miter lim="400000"/>
          </a:ln>
        </p:spPr>
      </p:pic>
      <p:sp>
        <p:nvSpPr>
          <p:cNvPr id="182" name="Untertitel 2"/>
          <p:cNvSpPr txBox="1"/>
          <p:nvPr/>
        </p:nvSpPr>
        <p:spPr>
          <a:xfrm>
            <a:off x="347851" y="6439268"/>
            <a:ext cx="5054311"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183" name="Titeltext"/>
          <p:cNvSpPr txBox="1">
            <a:spLocks noGrp="1"/>
          </p:cNvSpPr>
          <p:nvPr>
            <p:ph type="title"/>
          </p:nvPr>
        </p:nvSpPr>
        <p:spPr>
          <a:xfrm>
            <a:off x="474273" y="4030391"/>
            <a:ext cx="8916337" cy="944508"/>
          </a:xfrm>
          <a:prstGeom prst="rect">
            <a:avLst/>
          </a:prstGeom>
        </p:spPr>
        <p:txBody>
          <a:bodyPr/>
          <a:lstStyle/>
          <a:p>
            <a:r>
              <a:t>Titeltext</a:t>
            </a:r>
          </a:p>
        </p:txBody>
      </p:sp>
      <p:sp>
        <p:nvSpPr>
          <p:cNvPr id="184" name="Textebene 1…"/>
          <p:cNvSpPr txBox="1">
            <a:spLocks noGrp="1"/>
          </p:cNvSpPr>
          <p:nvPr>
            <p:ph type="body" sz="quarter" idx="1"/>
          </p:nvPr>
        </p:nvSpPr>
        <p:spPr>
          <a:xfrm>
            <a:off x="474273" y="5115034"/>
            <a:ext cx="8916337" cy="865353"/>
          </a:xfrm>
          <a:prstGeom prst="rect">
            <a:avLst/>
          </a:prstGeom>
        </p:spPr>
        <p:txBody>
          <a:bodyPr>
            <a:normAutofit/>
          </a:bodyPr>
          <a:lstStyle>
            <a:lvl1pPr marL="0" indent="0" algn="ctr">
              <a:buSzTx/>
              <a:buFontTx/>
              <a:buNone/>
              <a:defRPr>
                <a:solidFill>
                  <a:srgbClr val="404040"/>
                </a:solidFill>
                <a:latin typeface="Arial"/>
                <a:ea typeface="Arial"/>
                <a:cs typeface="Arial"/>
                <a:sym typeface="Arial"/>
              </a:defRPr>
            </a:lvl1pPr>
            <a:lvl2pPr marL="0" indent="495148" algn="ctr">
              <a:buSzTx/>
              <a:buFontTx/>
              <a:buNone/>
              <a:defRPr>
                <a:solidFill>
                  <a:srgbClr val="404040"/>
                </a:solidFill>
                <a:latin typeface="Arial"/>
                <a:ea typeface="Arial"/>
                <a:cs typeface="Arial"/>
                <a:sym typeface="Arial"/>
              </a:defRPr>
            </a:lvl2pPr>
            <a:lvl3pPr marL="0" indent="990295" algn="ctr">
              <a:buSzTx/>
              <a:buFontTx/>
              <a:buNone/>
              <a:defRPr>
                <a:solidFill>
                  <a:srgbClr val="404040"/>
                </a:solidFill>
                <a:latin typeface="Arial"/>
                <a:ea typeface="Arial"/>
                <a:cs typeface="Arial"/>
                <a:sym typeface="Arial"/>
              </a:defRPr>
            </a:lvl3pPr>
            <a:lvl4pPr marL="0" indent="1485443" algn="ctr">
              <a:buSzTx/>
              <a:buFontTx/>
              <a:buNone/>
              <a:defRPr>
                <a:solidFill>
                  <a:srgbClr val="404040"/>
                </a:solidFill>
                <a:latin typeface="Arial"/>
                <a:ea typeface="Arial"/>
                <a:cs typeface="Arial"/>
                <a:sym typeface="Arial"/>
              </a:defRPr>
            </a:lvl4pPr>
            <a:lvl5pPr marL="0" indent="1980590" algn="ctr">
              <a:buSzTx/>
              <a:buFontTx/>
              <a:buNone/>
              <a:defRPr>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185" name="Bildplatzhalter 2"/>
          <p:cNvSpPr>
            <a:spLocks noGrp="1"/>
          </p:cNvSpPr>
          <p:nvPr>
            <p:ph type="pic" sz="half" idx="13"/>
          </p:nvPr>
        </p:nvSpPr>
        <p:spPr>
          <a:xfrm>
            <a:off x="474273" y="1699172"/>
            <a:ext cx="8916337" cy="2014485"/>
          </a:xfrm>
          <a:prstGeom prst="rect">
            <a:avLst/>
          </a:prstGeom>
        </p:spPr>
        <p:txBody>
          <a:bodyPr lIns="91439" rIns="91439"/>
          <a:lstStyle/>
          <a:p>
            <a:endParaRPr/>
          </a:p>
        </p:txBody>
      </p:sp>
      <p:sp>
        <p:nvSpPr>
          <p:cNvPr id="186"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3431523057"/>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Titelfolie">
    <p:spTree>
      <p:nvGrpSpPr>
        <p:cNvPr id="1" name=""/>
        <p:cNvGrpSpPr/>
        <p:nvPr/>
      </p:nvGrpSpPr>
      <p:grpSpPr>
        <a:xfrm>
          <a:off x="0" y="0"/>
          <a:ext cx="0" cy="0"/>
          <a:chOff x="0" y="0"/>
          <a:chExt cx="0" cy="0"/>
        </a:xfrm>
      </p:grpSpPr>
      <p:pic>
        <p:nvPicPr>
          <p:cNvPr id="193" name="Bild 6" descr="Bild 6"/>
          <p:cNvPicPr>
            <a:picLocks noChangeAspect="1"/>
          </p:cNvPicPr>
          <p:nvPr/>
        </p:nvPicPr>
        <p:blipFill>
          <a:blip r:embed="rId2" cstate="print">
            <a:extLst/>
          </a:blip>
          <a:stretch>
            <a:fillRect/>
          </a:stretch>
        </p:blipFill>
        <p:spPr>
          <a:xfrm>
            <a:off x="13203" y="1"/>
            <a:ext cx="9876420" cy="6839713"/>
          </a:xfrm>
          <a:prstGeom prst="rect">
            <a:avLst/>
          </a:prstGeom>
          <a:ln w="12700">
            <a:miter lim="400000"/>
          </a:ln>
        </p:spPr>
      </p:pic>
      <p:sp>
        <p:nvSpPr>
          <p:cNvPr id="194" name="Untertitel 2"/>
          <p:cNvSpPr txBox="1"/>
          <p:nvPr/>
        </p:nvSpPr>
        <p:spPr>
          <a:xfrm>
            <a:off x="347850" y="6439268"/>
            <a:ext cx="5040654"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195" name="Titeltext"/>
          <p:cNvSpPr txBox="1">
            <a:spLocks noGrp="1"/>
          </p:cNvSpPr>
          <p:nvPr>
            <p:ph type="title"/>
          </p:nvPr>
        </p:nvSpPr>
        <p:spPr>
          <a:xfrm>
            <a:off x="474273" y="4030391"/>
            <a:ext cx="8916337" cy="944508"/>
          </a:xfrm>
          <a:prstGeom prst="rect">
            <a:avLst/>
          </a:prstGeom>
        </p:spPr>
        <p:txBody>
          <a:bodyPr/>
          <a:lstStyle/>
          <a:p>
            <a:r>
              <a:t>Titeltext</a:t>
            </a:r>
          </a:p>
        </p:txBody>
      </p:sp>
      <p:sp>
        <p:nvSpPr>
          <p:cNvPr id="196" name="Textebene 1…"/>
          <p:cNvSpPr txBox="1">
            <a:spLocks noGrp="1"/>
          </p:cNvSpPr>
          <p:nvPr>
            <p:ph type="body" sz="quarter" idx="1"/>
          </p:nvPr>
        </p:nvSpPr>
        <p:spPr>
          <a:xfrm>
            <a:off x="474273" y="5115034"/>
            <a:ext cx="8916337" cy="865353"/>
          </a:xfrm>
          <a:prstGeom prst="rect">
            <a:avLst/>
          </a:prstGeom>
        </p:spPr>
        <p:txBody>
          <a:bodyPr>
            <a:normAutofit/>
          </a:bodyPr>
          <a:lstStyle>
            <a:lvl1pPr marL="0" indent="0" algn="ctr">
              <a:buSzTx/>
              <a:buFontTx/>
              <a:buNone/>
              <a:defRPr>
                <a:solidFill>
                  <a:srgbClr val="404040"/>
                </a:solidFill>
                <a:latin typeface="Arial"/>
                <a:ea typeface="Arial"/>
                <a:cs typeface="Arial"/>
                <a:sym typeface="Arial"/>
              </a:defRPr>
            </a:lvl1pPr>
            <a:lvl2pPr marL="0" indent="495148" algn="ctr">
              <a:buSzTx/>
              <a:buFontTx/>
              <a:buNone/>
              <a:defRPr>
                <a:solidFill>
                  <a:srgbClr val="404040"/>
                </a:solidFill>
                <a:latin typeface="Arial"/>
                <a:ea typeface="Arial"/>
                <a:cs typeface="Arial"/>
                <a:sym typeface="Arial"/>
              </a:defRPr>
            </a:lvl2pPr>
            <a:lvl3pPr marL="0" indent="990295" algn="ctr">
              <a:buSzTx/>
              <a:buFontTx/>
              <a:buNone/>
              <a:defRPr>
                <a:solidFill>
                  <a:srgbClr val="404040"/>
                </a:solidFill>
                <a:latin typeface="Arial"/>
                <a:ea typeface="Arial"/>
                <a:cs typeface="Arial"/>
                <a:sym typeface="Arial"/>
              </a:defRPr>
            </a:lvl3pPr>
            <a:lvl4pPr marL="0" indent="1485443" algn="ctr">
              <a:buSzTx/>
              <a:buFontTx/>
              <a:buNone/>
              <a:defRPr>
                <a:solidFill>
                  <a:srgbClr val="404040"/>
                </a:solidFill>
                <a:latin typeface="Arial"/>
                <a:ea typeface="Arial"/>
                <a:cs typeface="Arial"/>
                <a:sym typeface="Arial"/>
              </a:defRPr>
            </a:lvl4pPr>
            <a:lvl5pPr marL="0" indent="1980590" algn="ctr">
              <a:buSzTx/>
              <a:buFontTx/>
              <a:buNone/>
              <a:defRPr>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197" name="Bildplatzhalter 2"/>
          <p:cNvSpPr>
            <a:spLocks noGrp="1"/>
          </p:cNvSpPr>
          <p:nvPr>
            <p:ph type="pic" sz="half" idx="13"/>
          </p:nvPr>
        </p:nvSpPr>
        <p:spPr>
          <a:xfrm>
            <a:off x="474273" y="1699172"/>
            <a:ext cx="8916337" cy="2014485"/>
          </a:xfrm>
          <a:prstGeom prst="rect">
            <a:avLst/>
          </a:prstGeom>
        </p:spPr>
        <p:txBody>
          <a:bodyPr lIns="91439" rIns="91439"/>
          <a:lstStyle/>
          <a:p>
            <a:endParaRPr/>
          </a:p>
        </p:txBody>
      </p:sp>
      <p:sp>
        <p:nvSpPr>
          <p:cNvPr id="198"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1735435851"/>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3_Benutzerdefiniertes Layout">
    <p:spTree>
      <p:nvGrpSpPr>
        <p:cNvPr id="1" name=""/>
        <p:cNvGrpSpPr/>
        <p:nvPr/>
      </p:nvGrpSpPr>
      <p:grpSpPr>
        <a:xfrm>
          <a:off x="0" y="0"/>
          <a:ext cx="0" cy="0"/>
          <a:chOff x="0" y="0"/>
          <a:chExt cx="0" cy="0"/>
        </a:xfrm>
      </p:grpSpPr>
      <p:pic>
        <p:nvPicPr>
          <p:cNvPr id="205" name="Bild 6" descr="Bild 6"/>
          <p:cNvPicPr>
            <a:picLocks noChangeAspect="1"/>
          </p:cNvPicPr>
          <p:nvPr/>
        </p:nvPicPr>
        <p:blipFill>
          <a:blip r:embed="rId2" cstate="print">
            <a:extLst/>
          </a:blip>
          <a:stretch>
            <a:fillRect/>
          </a:stretch>
        </p:blipFill>
        <p:spPr>
          <a:xfrm>
            <a:off x="13203" y="1"/>
            <a:ext cx="9876420" cy="6839713"/>
          </a:xfrm>
          <a:prstGeom prst="rect">
            <a:avLst/>
          </a:prstGeom>
          <a:ln w="12700">
            <a:miter lim="400000"/>
          </a:ln>
        </p:spPr>
      </p:pic>
      <p:sp>
        <p:nvSpPr>
          <p:cNvPr id="206" name="Untertitel 2"/>
          <p:cNvSpPr txBox="1"/>
          <p:nvPr/>
        </p:nvSpPr>
        <p:spPr>
          <a:xfrm>
            <a:off x="347850" y="6439268"/>
            <a:ext cx="5040654"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207" name="Titeltext"/>
          <p:cNvSpPr txBox="1">
            <a:spLocks noGrp="1"/>
          </p:cNvSpPr>
          <p:nvPr>
            <p:ph type="title"/>
          </p:nvPr>
        </p:nvSpPr>
        <p:spPr>
          <a:xfrm>
            <a:off x="569129" y="1709355"/>
            <a:ext cx="4202061" cy="1890440"/>
          </a:xfrm>
          <a:prstGeom prst="rect">
            <a:avLst/>
          </a:prstGeom>
        </p:spPr>
        <p:txBody>
          <a:bodyPr/>
          <a:lstStyle/>
          <a:p>
            <a:r>
              <a:t>Titeltext</a:t>
            </a:r>
          </a:p>
        </p:txBody>
      </p:sp>
      <p:sp>
        <p:nvSpPr>
          <p:cNvPr id="208" name="Textebene 1…"/>
          <p:cNvSpPr txBox="1">
            <a:spLocks noGrp="1"/>
          </p:cNvSpPr>
          <p:nvPr>
            <p:ph type="body" sz="quarter" idx="1"/>
          </p:nvPr>
        </p:nvSpPr>
        <p:spPr>
          <a:xfrm>
            <a:off x="569129" y="4020206"/>
            <a:ext cx="4202061" cy="1900623"/>
          </a:xfrm>
          <a:prstGeom prst="rect">
            <a:avLst/>
          </a:prstGeom>
        </p:spPr>
        <p:txBody>
          <a:bodyPr>
            <a:normAutofit/>
          </a:bodyPr>
          <a:lstStyle>
            <a:lvl1pPr marL="0" indent="0" algn="ctr">
              <a:buSzTx/>
              <a:buFontTx/>
              <a:buNone/>
              <a:defRPr>
                <a:solidFill>
                  <a:srgbClr val="404040"/>
                </a:solidFill>
                <a:latin typeface="Arial"/>
                <a:ea typeface="Arial"/>
                <a:cs typeface="Arial"/>
                <a:sym typeface="Arial"/>
              </a:defRPr>
            </a:lvl1pPr>
            <a:lvl2pPr marL="0" indent="495148" algn="ctr">
              <a:buSzTx/>
              <a:buFontTx/>
              <a:buNone/>
              <a:defRPr>
                <a:solidFill>
                  <a:srgbClr val="404040"/>
                </a:solidFill>
                <a:latin typeface="Arial"/>
                <a:ea typeface="Arial"/>
                <a:cs typeface="Arial"/>
                <a:sym typeface="Arial"/>
              </a:defRPr>
            </a:lvl2pPr>
            <a:lvl3pPr marL="0" indent="990295" algn="ctr">
              <a:buSzTx/>
              <a:buFontTx/>
              <a:buNone/>
              <a:defRPr>
                <a:solidFill>
                  <a:srgbClr val="404040"/>
                </a:solidFill>
                <a:latin typeface="Arial"/>
                <a:ea typeface="Arial"/>
                <a:cs typeface="Arial"/>
                <a:sym typeface="Arial"/>
              </a:defRPr>
            </a:lvl3pPr>
            <a:lvl4pPr marL="0" indent="1485443" algn="ctr">
              <a:buSzTx/>
              <a:buFontTx/>
              <a:buNone/>
              <a:defRPr>
                <a:solidFill>
                  <a:srgbClr val="404040"/>
                </a:solidFill>
                <a:latin typeface="Arial"/>
                <a:ea typeface="Arial"/>
                <a:cs typeface="Arial"/>
                <a:sym typeface="Arial"/>
              </a:defRPr>
            </a:lvl4pPr>
            <a:lvl5pPr marL="0" indent="1980590" algn="ctr">
              <a:buSzTx/>
              <a:buFontTx/>
              <a:buNone/>
              <a:defRPr>
                <a:solidFill>
                  <a:srgbClr val="404040"/>
                </a:solidFill>
                <a:latin typeface="Arial"/>
                <a:ea typeface="Arial"/>
                <a:cs typeface="Arial"/>
                <a:sym typeface="Arial"/>
              </a:defRPr>
            </a:lvl5pPr>
          </a:lstStyle>
          <a:p>
            <a:r>
              <a:t>Textebene 1</a:t>
            </a:r>
          </a:p>
          <a:p>
            <a:pPr lvl="1"/>
            <a:r>
              <a:t>Textebene 2</a:t>
            </a:r>
          </a:p>
          <a:p>
            <a:pPr lvl="2"/>
            <a:r>
              <a:t>Textebene 3</a:t>
            </a:r>
          </a:p>
          <a:p>
            <a:pPr lvl="3"/>
            <a:r>
              <a:t>Textebene 4</a:t>
            </a:r>
          </a:p>
          <a:p>
            <a:pPr lvl="4"/>
            <a:r>
              <a:t>Textebene 5</a:t>
            </a:r>
          </a:p>
        </p:txBody>
      </p:sp>
      <p:sp>
        <p:nvSpPr>
          <p:cNvPr id="209" name="Bildplatzhalter 2"/>
          <p:cNvSpPr>
            <a:spLocks noGrp="1"/>
          </p:cNvSpPr>
          <p:nvPr>
            <p:ph type="pic" sz="half" idx="13"/>
          </p:nvPr>
        </p:nvSpPr>
        <p:spPr>
          <a:xfrm>
            <a:off x="5188553" y="1699171"/>
            <a:ext cx="4202062" cy="4221659"/>
          </a:xfrm>
          <a:prstGeom prst="rect">
            <a:avLst/>
          </a:prstGeom>
        </p:spPr>
        <p:txBody>
          <a:bodyPr lIns="91439" rIns="91439"/>
          <a:lstStyle/>
          <a:p>
            <a:endParaRPr/>
          </a:p>
        </p:txBody>
      </p:sp>
      <p:sp>
        <p:nvSpPr>
          <p:cNvPr id="210" name="Foliennummer"/>
          <p:cNvSpPr txBox="1">
            <a:spLocks noGrp="1"/>
          </p:cNvSpPr>
          <p:nvPr>
            <p:ph type="sldNum" sz="quarter" idx="2"/>
          </p:nvPr>
        </p:nvSpPr>
        <p:spPr>
          <a:xfrm>
            <a:off x="6678835" y="6210156"/>
            <a:ext cx="418190" cy="29238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4265852220"/>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jpe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34" Type="http://schemas.openxmlformats.org/officeDocument/2006/relationships/theme" Target="../theme/theme5.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 Type="http://schemas.openxmlformats.org/officeDocument/2006/relationships/slideLayout" Target="../slideLayouts/slideLayout85.xml"/><Relationship Id="rId21" Type="http://schemas.openxmlformats.org/officeDocument/2006/relationships/slideLayout" Target="../slideLayouts/slideLayout103.xml"/><Relationship Id="rId34" Type="http://schemas.openxmlformats.org/officeDocument/2006/relationships/theme" Target="../theme/theme6.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slideLayout" Target="../slideLayouts/slideLayout115.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29" Type="http://schemas.openxmlformats.org/officeDocument/2006/relationships/slideLayout" Target="../slideLayouts/slideLayout111.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32" Type="http://schemas.openxmlformats.org/officeDocument/2006/relationships/slideLayout" Target="../slideLayouts/slideLayout114.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31" Type="http://schemas.openxmlformats.org/officeDocument/2006/relationships/slideLayout" Target="../slideLayouts/slideLayout113.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 Id="rId35"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82" name="Picture 10" descr="HG"/>
          <p:cNvPicPr>
            <a:picLocks noChangeAspect="1" noChangeArrowheads="1"/>
          </p:cNvPicPr>
          <p:nvPr userDrawn="1"/>
        </p:nvPicPr>
        <p:blipFill>
          <a:blip r:embed="rId14" cstate="print"/>
          <a:srcRect/>
          <a:stretch>
            <a:fillRect/>
          </a:stretch>
        </p:blipFill>
        <p:spPr bwMode="auto">
          <a:xfrm>
            <a:off x="0" y="0"/>
            <a:ext cx="9901238" cy="6856413"/>
          </a:xfrm>
          <a:prstGeom prst="rect">
            <a:avLst/>
          </a:prstGeom>
          <a:noFill/>
        </p:spPr>
      </p:pic>
      <p:sp>
        <p:nvSpPr>
          <p:cNvPr id="3075" name="Rectangle 3"/>
          <p:cNvSpPr>
            <a:spLocks noGrp="1" noChangeArrowheads="1"/>
          </p:cNvSpPr>
          <p:nvPr>
            <p:ph type="title"/>
          </p:nvPr>
        </p:nvSpPr>
        <p:spPr bwMode="auto">
          <a:xfrm>
            <a:off x="736600" y="1258888"/>
            <a:ext cx="7112000" cy="1255712"/>
          </a:xfrm>
          <a:prstGeom prst="rect">
            <a:avLst/>
          </a:prstGeom>
          <a:noFill/>
          <a:ln w="12700">
            <a:noFill/>
            <a:miter lim="800000"/>
            <a:headEnd/>
            <a:tailEnd/>
          </a:ln>
          <a:effectLst/>
        </p:spPr>
        <p:txBody>
          <a:bodyPr vert="horz" wrap="square" lIns="0" tIns="0" rIns="0" bIns="0" numCol="1" anchor="t" anchorCtr="0" compatLnSpc="1">
            <a:prstTxWarp prst="textNoShape">
              <a:avLst/>
            </a:prstTxWarp>
          </a:bodyPr>
          <a:lstStyle/>
          <a:p>
            <a:pPr lvl="0"/>
            <a:r>
              <a:rPr lang="de-DE"/>
              <a:t>Mastertitelformat bearbeiten</a:t>
            </a:r>
          </a:p>
        </p:txBody>
      </p:sp>
      <p:sp>
        <p:nvSpPr>
          <p:cNvPr id="3076" name="Rectangle 4"/>
          <p:cNvSpPr>
            <a:spLocks noGrp="1" noChangeArrowheads="1"/>
          </p:cNvSpPr>
          <p:nvPr>
            <p:ph type="body" idx="1"/>
          </p:nvPr>
        </p:nvSpPr>
        <p:spPr bwMode="auto">
          <a:xfrm>
            <a:off x="736600" y="2819400"/>
            <a:ext cx="7188200" cy="3429000"/>
          </a:xfrm>
          <a:prstGeom prst="rect">
            <a:avLst/>
          </a:prstGeom>
          <a:noFill/>
          <a:ln w="12700">
            <a:noFill/>
            <a:miter lim="800000"/>
            <a:headEnd/>
            <a:tailEnd/>
          </a:ln>
          <a:effectLst/>
        </p:spPr>
        <p:txBody>
          <a:bodyPr vert="horz" wrap="square" lIns="0" tIns="0" rIns="0" bIns="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077" name="Rectangle 5"/>
          <p:cNvSpPr>
            <a:spLocks noChangeArrowheads="1"/>
          </p:cNvSpPr>
          <p:nvPr/>
        </p:nvSpPr>
        <p:spPr bwMode="auto">
          <a:xfrm>
            <a:off x="0" y="6453188"/>
            <a:ext cx="1636713" cy="217487"/>
          </a:xfrm>
          <a:prstGeom prst="rect">
            <a:avLst/>
          </a:prstGeom>
          <a:noFill/>
          <a:ln w="12700">
            <a:noFill/>
            <a:miter lim="800000"/>
            <a:headEnd/>
            <a:tailEnd/>
          </a:ln>
          <a:effectLst/>
        </p:spPr>
        <p:txBody>
          <a:bodyPr wrap="none" anchor="ctr"/>
          <a:lstStyle/>
          <a:p>
            <a:pPr algn="ctr"/>
            <a:endParaRPr lang="de-AT" sz="120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l" defTabSz="719138" rtl="0" eaLnBrk="0" fontAlgn="base" hangingPunct="0">
        <a:lnSpc>
          <a:spcPts val="5000"/>
        </a:lnSpc>
        <a:spcBef>
          <a:spcPct val="0"/>
        </a:spcBef>
        <a:spcAft>
          <a:spcPct val="0"/>
        </a:spcAft>
        <a:defRPr sz="5800" b="1">
          <a:solidFill>
            <a:schemeClr val="folHlink"/>
          </a:solidFill>
          <a:latin typeface="+mj-lt"/>
          <a:ea typeface="+mj-ea"/>
          <a:cs typeface="+mj-cs"/>
        </a:defRPr>
      </a:lvl1pPr>
      <a:lvl2pPr algn="l" defTabSz="719138" rtl="0" eaLnBrk="0" fontAlgn="base" hangingPunct="0">
        <a:lnSpc>
          <a:spcPts val="5000"/>
        </a:lnSpc>
        <a:spcBef>
          <a:spcPct val="0"/>
        </a:spcBef>
        <a:spcAft>
          <a:spcPct val="0"/>
        </a:spcAft>
        <a:defRPr sz="5800" b="1">
          <a:solidFill>
            <a:schemeClr val="folHlink"/>
          </a:solidFill>
          <a:latin typeface="Arial" charset="0"/>
        </a:defRPr>
      </a:lvl2pPr>
      <a:lvl3pPr algn="l" defTabSz="719138" rtl="0" eaLnBrk="0" fontAlgn="base" hangingPunct="0">
        <a:lnSpc>
          <a:spcPts val="5000"/>
        </a:lnSpc>
        <a:spcBef>
          <a:spcPct val="0"/>
        </a:spcBef>
        <a:spcAft>
          <a:spcPct val="0"/>
        </a:spcAft>
        <a:defRPr sz="5800" b="1">
          <a:solidFill>
            <a:schemeClr val="folHlink"/>
          </a:solidFill>
          <a:latin typeface="Arial" charset="0"/>
        </a:defRPr>
      </a:lvl3pPr>
      <a:lvl4pPr algn="l" defTabSz="719138" rtl="0" eaLnBrk="0" fontAlgn="base" hangingPunct="0">
        <a:lnSpc>
          <a:spcPts val="5000"/>
        </a:lnSpc>
        <a:spcBef>
          <a:spcPct val="0"/>
        </a:spcBef>
        <a:spcAft>
          <a:spcPct val="0"/>
        </a:spcAft>
        <a:defRPr sz="5800" b="1">
          <a:solidFill>
            <a:schemeClr val="folHlink"/>
          </a:solidFill>
          <a:latin typeface="Arial" charset="0"/>
        </a:defRPr>
      </a:lvl4pPr>
      <a:lvl5pPr algn="l" defTabSz="719138" rtl="0" eaLnBrk="0" fontAlgn="base" hangingPunct="0">
        <a:lnSpc>
          <a:spcPts val="5000"/>
        </a:lnSpc>
        <a:spcBef>
          <a:spcPct val="0"/>
        </a:spcBef>
        <a:spcAft>
          <a:spcPct val="0"/>
        </a:spcAft>
        <a:defRPr sz="5800" b="1">
          <a:solidFill>
            <a:schemeClr val="folHlink"/>
          </a:solidFill>
          <a:latin typeface="Arial" charset="0"/>
        </a:defRPr>
      </a:lvl5pPr>
      <a:lvl6pPr marL="457200" algn="l" defTabSz="719138" rtl="0" eaLnBrk="0" fontAlgn="base" hangingPunct="0">
        <a:lnSpc>
          <a:spcPts val="5000"/>
        </a:lnSpc>
        <a:spcBef>
          <a:spcPct val="0"/>
        </a:spcBef>
        <a:spcAft>
          <a:spcPct val="0"/>
        </a:spcAft>
        <a:defRPr sz="5800" b="1">
          <a:solidFill>
            <a:schemeClr val="folHlink"/>
          </a:solidFill>
          <a:latin typeface="Arial" charset="0"/>
        </a:defRPr>
      </a:lvl6pPr>
      <a:lvl7pPr marL="914400" algn="l" defTabSz="719138" rtl="0" eaLnBrk="0" fontAlgn="base" hangingPunct="0">
        <a:lnSpc>
          <a:spcPts val="5000"/>
        </a:lnSpc>
        <a:spcBef>
          <a:spcPct val="0"/>
        </a:spcBef>
        <a:spcAft>
          <a:spcPct val="0"/>
        </a:spcAft>
        <a:defRPr sz="5800" b="1">
          <a:solidFill>
            <a:schemeClr val="folHlink"/>
          </a:solidFill>
          <a:latin typeface="Arial" charset="0"/>
        </a:defRPr>
      </a:lvl7pPr>
      <a:lvl8pPr marL="1371600" algn="l" defTabSz="719138" rtl="0" eaLnBrk="0" fontAlgn="base" hangingPunct="0">
        <a:lnSpc>
          <a:spcPts val="5000"/>
        </a:lnSpc>
        <a:spcBef>
          <a:spcPct val="0"/>
        </a:spcBef>
        <a:spcAft>
          <a:spcPct val="0"/>
        </a:spcAft>
        <a:defRPr sz="5800" b="1">
          <a:solidFill>
            <a:schemeClr val="folHlink"/>
          </a:solidFill>
          <a:latin typeface="Arial" charset="0"/>
        </a:defRPr>
      </a:lvl8pPr>
      <a:lvl9pPr marL="1828800" algn="l" defTabSz="719138" rtl="0" eaLnBrk="0" fontAlgn="base" hangingPunct="0">
        <a:lnSpc>
          <a:spcPts val="5000"/>
        </a:lnSpc>
        <a:spcBef>
          <a:spcPct val="0"/>
        </a:spcBef>
        <a:spcAft>
          <a:spcPct val="0"/>
        </a:spcAft>
        <a:defRPr sz="5800" b="1">
          <a:solidFill>
            <a:schemeClr val="folHlink"/>
          </a:solidFill>
          <a:latin typeface="Arial" charset="0"/>
        </a:defRPr>
      </a:lvl9pPr>
    </p:titleStyle>
    <p:bodyStyle>
      <a:lvl1pPr algn="l" defTabSz="719138" rtl="0" eaLnBrk="0" fontAlgn="base" hangingPunct="0">
        <a:lnSpc>
          <a:spcPts val="2300"/>
        </a:lnSpc>
        <a:spcBef>
          <a:spcPct val="0"/>
        </a:spcBef>
        <a:spcAft>
          <a:spcPct val="0"/>
        </a:spcAft>
        <a:buClr>
          <a:schemeClr val="tx1"/>
        </a:buClr>
        <a:buSzPct val="130000"/>
        <a:defRPr sz="2200">
          <a:solidFill>
            <a:schemeClr val="tx1"/>
          </a:solidFill>
          <a:latin typeface="+mn-lt"/>
          <a:ea typeface="+mn-ea"/>
          <a:cs typeface="+mn-cs"/>
        </a:defRPr>
      </a:lvl1pPr>
      <a:lvl2pPr marL="4763" indent="9525" algn="l" defTabSz="719138" rtl="0" eaLnBrk="0" fontAlgn="base" hangingPunct="0">
        <a:lnSpc>
          <a:spcPts val="2300"/>
        </a:lnSpc>
        <a:spcBef>
          <a:spcPct val="0"/>
        </a:spcBef>
        <a:spcAft>
          <a:spcPct val="0"/>
        </a:spcAft>
        <a:buClr>
          <a:schemeClr val="accent2"/>
        </a:buClr>
        <a:buSzPct val="110000"/>
        <a:defRPr sz="2200">
          <a:solidFill>
            <a:schemeClr val="tx1"/>
          </a:solidFill>
          <a:latin typeface="+mn-lt"/>
        </a:defRPr>
      </a:lvl2pPr>
      <a:lvl3pPr marL="1030288" indent="-263525" algn="l" defTabSz="719138" rtl="0" eaLnBrk="0" fontAlgn="base" hangingPunct="0">
        <a:lnSpc>
          <a:spcPts val="2800"/>
        </a:lnSpc>
        <a:spcBef>
          <a:spcPct val="0"/>
        </a:spcBef>
        <a:spcAft>
          <a:spcPct val="0"/>
        </a:spcAft>
        <a:buClr>
          <a:schemeClr val="tx2"/>
        </a:buClr>
        <a:buSzPct val="90000"/>
        <a:buFont typeface="Wingdings" pitchFamily="80" charset="2"/>
        <a:buChar char="n"/>
        <a:defRPr sz="2200">
          <a:solidFill>
            <a:schemeClr val="tx1"/>
          </a:solidFill>
          <a:latin typeface="+mn-lt"/>
        </a:defRPr>
      </a:lvl3pPr>
      <a:lvl4pPr marL="1220788" indent="188913" algn="l" defTabSz="719138" rtl="0" eaLnBrk="0" fontAlgn="base" hangingPunct="0">
        <a:spcBef>
          <a:spcPct val="30000"/>
        </a:spcBef>
        <a:spcAft>
          <a:spcPct val="0"/>
        </a:spcAft>
        <a:buClr>
          <a:schemeClr val="tx1"/>
        </a:buClr>
        <a:buSzPct val="130000"/>
        <a:defRPr sz="2200">
          <a:solidFill>
            <a:schemeClr val="tx1"/>
          </a:solidFill>
          <a:latin typeface="+mn-lt"/>
        </a:defRPr>
      </a:lvl4pPr>
      <a:lvl5pPr marL="1600200" algn="l" defTabSz="719138" rtl="0" eaLnBrk="0" fontAlgn="base" hangingPunct="0">
        <a:spcBef>
          <a:spcPct val="30000"/>
        </a:spcBef>
        <a:spcAft>
          <a:spcPct val="0"/>
        </a:spcAft>
        <a:buClr>
          <a:schemeClr val="tx1"/>
        </a:buClr>
        <a:buSzPct val="130000"/>
        <a:defRPr sz="2200">
          <a:solidFill>
            <a:schemeClr val="tx1"/>
          </a:solidFill>
          <a:latin typeface="+mn-lt"/>
        </a:defRPr>
      </a:lvl5pPr>
      <a:lvl6pPr marL="2057400" algn="l" defTabSz="719138" rtl="0" eaLnBrk="0" fontAlgn="base" hangingPunct="0">
        <a:spcBef>
          <a:spcPct val="30000"/>
        </a:spcBef>
        <a:spcAft>
          <a:spcPct val="0"/>
        </a:spcAft>
        <a:buClr>
          <a:schemeClr val="tx1"/>
        </a:buClr>
        <a:buSzPct val="130000"/>
        <a:defRPr sz="2200">
          <a:solidFill>
            <a:schemeClr val="tx1"/>
          </a:solidFill>
          <a:latin typeface="+mn-lt"/>
        </a:defRPr>
      </a:lvl6pPr>
      <a:lvl7pPr marL="2514600" algn="l" defTabSz="719138" rtl="0" eaLnBrk="0" fontAlgn="base" hangingPunct="0">
        <a:spcBef>
          <a:spcPct val="30000"/>
        </a:spcBef>
        <a:spcAft>
          <a:spcPct val="0"/>
        </a:spcAft>
        <a:buClr>
          <a:schemeClr val="tx1"/>
        </a:buClr>
        <a:buSzPct val="130000"/>
        <a:defRPr sz="2200">
          <a:solidFill>
            <a:schemeClr val="tx1"/>
          </a:solidFill>
          <a:latin typeface="+mn-lt"/>
        </a:defRPr>
      </a:lvl7pPr>
      <a:lvl8pPr marL="2971800" algn="l" defTabSz="719138" rtl="0" eaLnBrk="0" fontAlgn="base" hangingPunct="0">
        <a:spcBef>
          <a:spcPct val="30000"/>
        </a:spcBef>
        <a:spcAft>
          <a:spcPct val="0"/>
        </a:spcAft>
        <a:buClr>
          <a:schemeClr val="tx1"/>
        </a:buClr>
        <a:buSzPct val="130000"/>
        <a:defRPr sz="2200">
          <a:solidFill>
            <a:schemeClr val="tx1"/>
          </a:solidFill>
          <a:latin typeface="+mn-lt"/>
        </a:defRPr>
      </a:lvl8pPr>
      <a:lvl9pPr marL="3429000" algn="l" defTabSz="719138" rtl="0" eaLnBrk="0" fontAlgn="base" hangingPunct="0">
        <a:spcBef>
          <a:spcPct val="30000"/>
        </a:spcBef>
        <a:spcAft>
          <a:spcPct val="0"/>
        </a:spcAft>
        <a:buClr>
          <a:schemeClr val="tx1"/>
        </a:buClr>
        <a:buSzPct val="130000"/>
        <a:defRPr sz="22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 6"/>
          <p:cNvPicPr>
            <a:picLocks noChangeAspect="1"/>
          </p:cNvPicPr>
          <p:nvPr userDrawn="1"/>
        </p:nvPicPr>
        <p:blipFill>
          <a:blip r:embed="rId14" cstate="print">
            <a:extLst>
              <a:ext uri="{28A0092B-C50C-407E-A947-70E740481C1C}">
                <a14:useLocalDpi xmlns:a14="http://schemas.microsoft.com/office/drawing/2010/main" xmlns="" val="0"/>
              </a:ext>
            </a:extLst>
          </a:blip>
          <a:stretch>
            <a:fillRect/>
          </a:stretch>
        </p:blipFill>
        <p:spPr>
          <a:xfrm>
            <a:off x="0" y="0"/>
            <a:ext cx="9902825" cy="6839712"/>
          </a:xfrm>
          <a:prstGeom prst="rect">
            <a:avLst/>
          </a:prstGeom>
        </p:spPr>
      </p:pic>
      <p:sp>
        <p:nvSpPr>
          <p:cNvPr id="3" name="Untertitel 2"/>
          <p:cNvSpPr txBox="1">
            <a:spLocks/>
          </p:cNvSpPr>
          <p:nvPr userDrawn="1"/>
        </p:nvSpPr>
        <p:spPr>
          <a:xfrm>
            <a:off x="347851" y="6439266"/>
            <a:ext cx="9238926" cy="380990"/>
          </a:xfrm>
          <a:prstGeom prst="rect">
            <a:avLst/>
          </a:prstGeom>
        </p:spPr>
        <p:txBody>
          <a:bodyPr/>
          <a:lstStyle>
            <a:lvl1pPr marL="0" indent="0" algn="ctr" defTabSz="914400" rtl="0" eaLnBrk="1" latinLnBrk="0" hangingPunct="1">
              <a:lnSpc>
                <a:spcPct val="90000"/>
              </a:lnSpc>
              <a:spcBef>
                <a:spcPts val="1000"/>
              </a:spcBef>
              <a:buFont typeface="Arial"/>
              <a:buNone/>
              <a:defRPr sz="2800" kern="1200">
                <a:solidFill>
                  <a:schemeClr val="tx1">
                    <a:lumMod val="75000"/>
                    <a:lumOff val="25000"/>
                  </a:schemeClr>
                </a:solidFill>
                <a:latin typeface="Arial"/>
                <a:ea typeface="+mn-ea"/>
                <a:cs typeface="Arial"/>
              </a:defRPr>
            </a:lvl1pPr>
            <a:lvl2pPr marL="457200" indent="0" algn="ctr" defTabSz="914400" rtl="0" eaLnBrk="1" latinLnBrk="0" hangingPunct="1">
              <a:lnSpc>
                <a:spcPct val="90000"/>
              </a:lnSpc>
              <a:spcBef>
                <a:spcPts val="500"/>
              </a:spcBef>
              <a:buFont typeface="Arial"/>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9pPr>
          </a:lstStyle>
          <a:p>
            <a:pPr algn="l" fontAlgn="auto">
              <a:spcAft>
                <a:spcPts val="0"/>
              </a:spcAft>
            </a:pPr>
            <a:r>
              <a:rPr lang="de-AT" sz="1000" dirty="0" smtClean="0">
                <a:solidFill>
                  <a:prstClr val="white">
                    <a:lumMod val="65000"/>
                  </a:prstClr>
                </a:solidFill>
              </a:rPr>
              <a:t>Hochschule für Agrar- und Umweltpädagogik . 1130 Wien . </a:t>
            </a:r>
            <a:r>
              <a:rPr lang="de-AT" sz="1000" dirty="0" err="1" smtClean="0">
                <a:solidFill>
                  <a:prstClr val="white">
                    <a:lumMod val="65000"/>
                  </a:prstClr>
                </a:solidFill>
              </a:rPr>
              <a:t>Angermayergasse</a:t>
            </a:r>
            <a:r>
              <a:rPr lang="de-AT" sz="1000" dirty="0" smtClean="0">
                <a:solidFill>
                  <a:prstClr val="white">
                    <a:lumMod val="65000"/>
                  </a:prstClr>
                </a:solidFill>
              </a:rPr>
              <a:t> 1</a:t>
            </a:r>
            <a:endParaRPr lang="de-DE" sz="1000" dirty="0">
              <a:solidFill>
                <a:prstClr val="white">
                  <a:lumMod val="65000"/>
                </a:prstClr>
              </a:solidFill>
            </a:endParaRPr>
          </a:p>
        </p:txBody>
      </p:sp>
    </p:spTree>
    <p:extLst>
      <p:ext uri="{BB962C8B-B14F-4D97-AF65-F5344CB8AC3E}">
        <p14:creationId xmlns:p14="http://schemas.microsoft.com/office/powerpoint/2010/main" xmlns="" val="164162007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 6"/>
          <p:cNvPicPr>
            <a:picLocks noChangeAspect="1"/>
          </p:cNvPicPr>
          <p:nvPr userDrawn="1"/>
        </p:nvPicPr>
        <p:blipFill>
          <a:blip r:embed="rId15" cstate="print">
            <a:extLst>
              <a:ext uri="{28A0092B-C50C-407E-A947-70E740481C1C}">
                <a14:useLocalDpi xmlns:a14="http://schemas.microsoft.com/office/drawing/2010/main" xmlns="" val="0"/>
              </a:ext>
            </a:extLst>
          </a:blip>
          <a:stretch>
            <a:fillRect/>
          </a:stretch>
        </p:blipFill>
        <p:spPr>
          <a:xfrm>
            <a:off x="0" y="0"/>
            <a:ext cx="9902825" cy="6839712"/>
          </a:xfrm>
          <a:prstGeom prst="rect">
            <a:avLst/>
          </a:prstGeom>
        </p:spPr>
      </p:pic>
      <p:sp>
        <p:nvSpPr>
          <p:cNvPr id="3" name="Untertitel 2"/>
          <p:cNvSpPr txBox="1">
            <a:spLocks/>
          </p:cNvSpPr>
          <p:nvPr userDrawn="1"/>
        </p:nvSpPr>
        <p:spPr>
          <a:xfrm>
            <a:off x="347851" y="6439266"/>
            <a:ext cx="9238926" cy="380990"/>
          </a:xfrm>
          <a:prstGeom prst="rect">
            <a:avLst/>
          </a:prstGeom>
        </p:spPr>
        <p:txBody>
          <a:bodyPr/>
          <a:lstStyle>
            <a:lvl1pPr marL="0" indent="0" algn="ctr" defTabSz="914400" rtl="0" eaLnBrk="1" latinLnBrk="0" hangingPunct="1">
              <a:lnSpc>
                <a:spcPct val="90000"/>
              </a:lnSpc>
              <a:spcBef>
                <a:spcPts val="1000"/>
              </a:spcBef>
              <a:buFont typeface="Arial"/>
              <a:buNone/>
              <a:defRPr sz="2800" kern="1200">
                <a:solidFill>
                  <a:schemeClr val="tx1">
                    <a:lumMod val="75000"/>
                    <a:lumOff val="25000"/>
                  </a:schemeClr>
                </a:solidFill>
                <a:latin typeface="Arial"/>
                <a:ea typeface="+mn-ea"/>
                <a:cs typeface="Arial"/>
              </a:defRPr>
            </a:lvl1pPr>
            <a:lvl2pPr marL="457200" indent="0" algn="ctr" defTabSz="914400" rtl="0" eaLnBrk="1" latinLnBrk="0" hangingPunct="1">
              <a:lnSpc>
                <a:spcPct val="90000"/>
              </a:lnSpc>
              <a:spcBef>
                <a:spcPts val="500"/>
              </a:spcBef>
              <a:buFont typeface="Arial"/>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9pPr>
          </a:lstStyle>
          <a:p>
            <a:pPr algn="l" fontAlgn="auto">
              <a:spcAft>
                <a:spcPts val="0"/>
              </a:spcAft>
            </a:pPr>
            <a:r>
              <a:rPr lang="de-AT" sz="1000" dirty="0" smtClean="0">
                <a:solidFill>
                  <a:prstClr val="white">
                    <a:lumMod val="65000"/>
                  </a:prstClr>
                </a:solidFill>
              </a:rPr>
              <a:t>Hochschule für Agrar- und Umweltpädagogik . 1130 Wien . </a:t>
            </a:r>
            <a:r>
              <a:rPr lang="de-AT" sz="1000" dirty="0" err="1" smtClean="0">
                <a:solidFill>
                  <a:prstClr val="white">
                    <a:lumMod val="65000"/>
                  </a:prstClr>
                </a:solidFill>
              </a:rPr>
              <a:t>Angermayergasse</a:t>
            </a:r>
            <a:r>
              <a:rPr lang="de-AT" sz="1000" dirty="0" smtClean="0">
                <a:solidFill>
                  <a:prstClr val="white">
                    <a:lumMod val="65000"/>
                  </a:prstClr>
                </a:solidFill>
              </a:rPr>
              <a:t> 1</a:t>
            </a:r>
            <a:endParaRPr lang="de-DE" sz="1000" dirty="0">
              <a:solidFill>
                <a:prstClr val="white">
                  <a:lumMod val="65000"/>
                </a:prstClr>
              </a:solidFill>
            </a:endParaRPr>
          </a:p>
        </p:txBody>
      </p:sp>
    </p:spTree>
    <p:extLst>
      <p:ext uri="{BB962C8B-B14F-4D97-AF65-F5344CB8AC3E}">
        <p14:creationId xmlns:p14="http://schemas.microsoft.com/office/powerpoint/2010/main" xmlns="" val="418856630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701" r:id="rId1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 6"/>
          <p:cNvPicPr>
            <a:picLocks noChangeAspect="1"/>
          </p:cNvPicPr>
          <p:nvPr userDrawn="1"/>
        </p:nvPicPr>
        <p:blipFill>
          <a:blip r:embed="rId14" cstate="print">
            <a:extLst>
              <a:ext uri="{28A0092B-C50C-407E-A947-70E740481C1C}">
                <a14:useLocalDpi xmlns:a14="http://schemas.microsoft.com/office/drawing/2010/main" xmlns="" val="0"/>
              </a:ext>
            </a:extLst>
          </a:blip>
          <a:stretch>
            <a:fillRect/>
          </a:stretch>
        </p:blipFill>
        <p:spPr>
          <a:xfrm>
            <a:off x="0" y="0"/>
            <a:ext cx="9902825" cy="6839712"/>
          </a:xfrm>
          <a:prstGeom prst="rect">
            <a:avLst/>
          </a:prstGeom>
        </p:spPr>
      </p:pic>
      <p:sp>
        <p:nvSpPr>
          <p:cNvPr id="3" name="Untertitel 2"/>
          <p:cNvSpPr txBox="1">
            <a:spLocks/>
          </p:cNvSpPr>
          <p:nvPr userDrawn="1"/>
        </p:nvSpPr>
        <p:spPr>
          <a:xfrm>
            <a:off x="347851" y="6439266"/>
            <a:ext cx="9238926" cy="380990"/>
          </a:xfrm>
          <a:prstGeom prst="rect">
            <a:avLst/>
          </a:prstGeom>
        </p:spPr>
        <p:txBody>
          <a:bodyPr/>
          <a:lstStyle>
            <a:lvl1pPr marL="0" indent="0" algn="ctr" defTabSz="914400" rtl="0" eaLnBrk="1" latinLnBrk="0" hangingPunct="1">
              <a:lnSpc>
                <a:spcPct val="90000"/>
              </a:lnSpc>
              <a:spcBef>
                <a:spcPts val="1000"/>
              </a:spcBef>
              <a:buFont typeface="Arial"/>
              <a:buNone/>
              <a:defRPr sz="2800" kern="1200">
                <a:solidFill>
                  <a:schemeClr val="tx1">
                    <a:lumMod val="75000"/>
                    <a:lumOff val="25000"/>
                  </a:schemeClr>
                </a:solidFill>
                <a:latin typeface="Arial"/>
                <a:ea typeface="+mn-ea"/>
                <a:cs typeface="Arial"/>
              </a:defRPr>
            </a:lvl1pPr>
            <a:lvl2pPr marL="457200" indent="0" algn="ctr" defTabSz="914400" rtl="0" eaLnBrk="1" latinLnBrk="0" hangingPunct="1">
              <a:lnSpc>
                <a:spcPct val="90000"/>
              </a:lnSpc>
              <a:spcBef>
                <a:spcPts val="500"/>
              </a:spcBef>
              <a:buFont typeface="Arial"/>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9pPr>
          </a:lstStyle>
          <a:p>
            <a:pPr algn="l" fontAlgn="auto">
              <a:spcAft>
                <a:spcPts val="0"/>
              </a:spcAft>
            </a:pPr>
            <a:r>
              <a:rPr lang="de-AT" sz="1000" dirty="0" smtClean="0">
                <a:solidFill>
                  <a:prstClr val="white">
                    <a:lumMod val="65000"/>
                  </a:prstClr>
                </a:solidFill>
              </a:rPr>
              <a:t>Hochschule für Agrar- und Umweltpädagogik . 1130 Wien . </a:t>
            </a:r>
            <a:r>
              <a:rPr lang="de-AT" sz="1000" dirty="0" err="1" smtClean="0">
                <a:solidFill>
                  <a:prstClr val="white">
                    <a:lumMod val="65000"/>
                  </a:prstClr>
                </a:solidFill>
              </a:rPr>
              <a:t>Angermayergasse</a:t>
            </a:r>
            <a:r>
              <a:rPr lang="de-AT" sz="1000" dirty="0" smtClean="0">
                <a:solidFill>
                  <a:prstClr val="white">
                    <a:lumMod val="65000"/>
                  </a:prstClr>
                </a:solidFill>
              </a:rPr>
              <a:t> 1</a:t>
            </a:r>
            <a:endParaRPr lang="de-DE" sz="1000" dirty="0">
              <a:solidFill>
                <a:prstClr val="white">
                  <a:lumMod val="65000"/>
                </a:prstClr>
              </a:solidFill>
            </a:endParaRPr>
          </a:p>
        </p:txBody>
      </p:sp>
    </p:spTree>
    <p:extLst>
      <p:ext uri="{BB962C8B-B14F-4D97-AF65-F5344CB8AC3E}">
        <p14:creationId xmlns:p14="http://schemas.microsoft.com/office/powerpoint/2010/main" xmlns="" val="341111709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owerpoint_v6_001.jpg" descr="powerpoint_v6_001.jpg"/>
          <p:cNvPicPr>
            <a:picLocks noChangeAspect="1"/>
          </p:cNvPicPr>
          <p:nvPr/>
        </p:nvPicPr>
        <p:blipFill>
          <a:blip r:embed="rId35" cstate="print">
            <a:extLst/>
          </a:blip>
          <a:stretch>
            <a:fillRect/>
          </a:stretch>
        </p:blipFill>
        <p:spPr>
          <a:xfrm>
            <a:off x="4154" y="5158"/>
            <a:ext cx="9894541" cy="6847687"/>
          </a:xfrm>
          <a:prstGeom prst="rect">
            <a:avLst/>
          </a:prstGeom>
          <a:ln w="12700">
            <a:miter lim="400000"/>
          </a:ln>
        </p:spPr>
      </p:pic>
      <p:sp>
        <p:nvSpPr>
          <p:cNvPr id="3" name="Untertitel 2"/>
          <p:cNvSpPr txBox="1"/>
          <p:nvPr/>
        </p:nvSpPr>
        <p:spPr>
          <a:xfrm>
            <a:off x="347851" y="6439268"/>
            <a:ext cx="5054311"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4" name="Titeltext"/>
          <p:cNvSpPr txBox="1">
            <a:spLocks noGrp="1"/>
          </p:cNvSpPr>
          <p:nvPr>
            <p:ph type="title"/>
          </p:nvPr>
        </p:nvSpPr>
        <p:spPr>
          <a:xfrm>
            <a:off x="495141" y="1416381"/>
            <a:ext cx="8912543" cy="860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Titeltext</a:t>
            </a:r>
          </a:p>
        </p:txBody>
      </p:sp>
      <p:sp>
        <p:nvSpPr>
          <p:cNvPr id="5" name="Textebene 1…"/>
          <p:cNvSpPr txBox="1">
            <a:spLocks noGrp="1"/>
          </p:cNvSpPr>
          <p:nvPr>
            <p:ph type="body" idx="1"/>
          </p:nvPr>
        </p:nvSpPr>
        <p:spPr>
          <a:xfrm>
            <a:off x="495141" y="1600200"/>
            <a:ext cx="8912543"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Textebene 1</a:t>
            </a:r>
          </a:p>
          <a:p>
            <a:pPr lvl="1"/>
            <a:r>
              <a:t>Textebene 2</a:t>
            </a:r>
          </a:p>
          <a:p>
            <a:pPr lvl="2"/>
            <a:r>
              <a:t>Textebene 3</a:t>
            </a:r>
          </a:p>
          <a:p>
            <a:pPr lvl="3"/>
            <a:r>
              <a:t>Textebene 4</a:t>
            </a:r>
          </a:p>
          <a:p>
            <a:pPr lvl="4"/>
            <a:r>
              <a:t>Textebene 5</a:t>
            </a:r>
          </a:p>
        </p:txBody>
      </p:sp>
      <p:sp>
        <p:nvSpPr>
          <p:cNvPr id="6" name="Foliennummer"/>
          <p:cNvSpPr txBox="1">
            <a:spLocks noGrp="1"/>
          </p:cNvSpPr>
          <p:nvPr>
            <p:ph type="sldNum" sz="quarter" idx="2"/>
          </p:nvPr>
        </p:nvSpPr>
        <p:spPr>
          <a:xfrm>
            <a:off x="6685696" y="6210156"/>
            <a:ext cx="411329" cy="292388"/>
          </a:xfrm>
          <a:prstGeom prst="rect">
            <a:avLst/>
          </a:prstGeom>
          <a:ln w="12700">
            <a:miter lim="400000"/>
          </a:ln>
        </p:spPr>
        <p:txBody>
          <a:bodyPr wrap="none" lIns="45719" rIns="45719" anchor="ctr">
            <a:spAutoFit/>
          </a:bodyPr>
          <a:lstStyle>
            <a:lvl1pPr algn="r">
              <a:defRPr sz="1300"/>
            </a:lvl1pPr>
          </a:lstStyle>
          <a:p>
            <a:pPr defTabSz="495148" eaLnBrk="1" fontAlgn="auto">
              <a:spcBef>
                <a:spcPts val="0"/>
              </a:spcBef>
              <a:spcAft>
                <a:spcPts val="0"/>
              </a:spcAft>
            </a:pPr>
            <a:fld id="{86CB4B4D-7CA3-9044-876B-883B54F8677D}" type="slidenum">
              <a:rPr lang="de-AT" kern="0" smtClean="0">
                <a:solidFill>
                  <a:srgbClr val="000000"/>
                </a:solidFill>
                <a:latin typeface="Calibri"/>
                <a:cs typeface="Calibri"/>
                <a:sym typeface="Calibri"/>
              </a:rPr>
              <a:pPr defTabSz="495148" eaLnBrk="1" fontAlgn="auto">
                <a:spcBef>
                  <a:spcPts val="0"/>
                </a:spcBef>
                <a:spcAft>
                  <a:spcPts val="0"/>
                </a:spcAft>
              </a:pPr>
              <a:t>‹#›</a:t>
            </a:fld>
            <a:endParaRPr lang="de-AT" kern="0">
              <a:solidFill>
                <a:srgbClr val="000000"/>
              </a:solidFill>
              <a:latin typeface="Calibri"/>
              <a:cs typeface="Calibri"/>
              <a:sym typeface="Calibri"/>
            </a:endParaRPr>
          </a:p>
        </p:txBody>
      </p:sp>
    </p:spTree>
    <p:extLst>
      <p:ext uri="{BB962C8B-B14F-4D97-AF65-F5344CB8AC3E}">
        <p14:creationId xmlns:p14="http://schemas.microsoft.com/office/powerpoint/2010/main" xmlns="" val="113540586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 id="2147483731" r:id="rId29"/>
    <p:sldLayoutId id="2147483732" r:id="rId30"/>
    <p:sldLayoutId id="2147483733" r:id="rId31"/>
    <p:sldLayoutId id="2147483734" r:id="rId32"/>
    <p:sldLayoutId id="2147483735" r:id="rId33"/>
  </p:sldLayoutIdLst>
  <p:transition spd="med"/>
  <p:txStyles>
    <p:titleStyle>
      <a:lvl1pPr marL="0" marR="0" indent="0" algn="l" defTabSz="990295" rtl="0" latinLnBrk="0">
        <a:lnSpc>
          <a:spcPct val="90000"/>
        </a:lnSpc>
        <a:spcBef>
          <a:spcPts val="0"/>
        </a:spcBef>
        <a:spcAft>
          <a:spcPts val="0"/>
        </a:spcAft>
        <a:buClrTx/>
        <a:buSzTx/>
        <a:buFontTx/>
        <a:buNone/>
        <a:tabLst/>
        <a:defRPr sz="4765" b="0" i="0" u="none" strike="noStrike" cap="none" spc="0" baseline="0">
          <a:ln>
            <a:noFill/>
          </a:ln>
          <a:solidFill>
            <a:srgbClr val="404040"/>
          </a:solidFill>
          <a:uFillTx/>
          <a:latin typeface="Arial"/>
          <a:ea typeface="Arial"/>
          <a:cs typeface="Arial"/>
          <a:sym typeface="Arial"/>
        </a:defRPr>
      </a:lvl1pPr>
      <a:lvl2pPr marL="0" marR="0" indent="0" algn="l" defTabSz="990295" rtl="0" latinLnBrk="0">
        <a:lnSpc>
          <a:spcPct val="90000"/>
        </a:lnSpc>
        <a:spcBef>
          <a:spcPts val="0"/>
        </a:spcBef>
        <a:spcAft>
          <a:spcPts val="0"/>
        </a:spcAft>
        <a:buClrTx/>
        <a:buSzTx/>
        <a:buFontTx/>
        <a:buNone/>
        <a:tabLst/>
        <a:defRPr sz="4765" b="0" i="0" u="none" strike="noStrike" cap="none" spc="0" baseline="0">
          <a:ln>
            <a:noFill/>
          </a:ln>
          <a:solidFill>
            <a:srgbClr val="404040"/>
          </a:solidFill>
          <a:uFillTx/>
          <a:latin typeface="Arial"/>
          <a:ea typeface="Arial"/>
          <a:cs typeface="Arial"/>
          <a:sym typeface="Arial"/>
        </a:defRPr>
      </a:lvl2pPr>
      <a:lvl3pPr marL="0" marR="0" indent="0" algn="l" defTabSz="990295" rtl="0" latinLnBrk="0">
        <a:lnSpc>
          <a:spcPct val="90000"/>
        </a:lnSpc>
        <a:spcBef>
          <a:spcPts val="0"/>
        </a:spcBef>
        <a:spcAft>
          <a:spcPts val="0"/>
        </a:spcAft>
        <a:buClrTx/>
        <a:buSzTx/>
        <a:buFontTx/>
        <a:buNone/>
        <a:tabLst/>
        <a:defRPr sz="4765" b="0" i="0" u="none" strike="noStrike" cap="none" spc="0" baseline="0">
          <a:ln>
            <a:noFill/>
          </a:ln>
          <a:solidFill>
            <a:srgbClr val="404040"/>
          </a:solidFill>
          <a:uFillTx/>
          <a:latin typeface="Arial"/>
          <a:ea typeface="Arial"/>
          <a:cs typeface="Arial"/>
          <a:sym typeface="Arial"/>
        </a:defRPr>
      </a:lvl3pPr>
      <a:lvl4pPr marL="0" marR="0" indent="0" algn="l" defTabSz="990295" rtl="0" latinLnBrk="0">
        <a:lnSpc>
          <a:spcPct val="90000"/>
        </a:lnSpc>
        <a:spcBef>
          <a:spcPts val="0"/>
        </a:spcBef>
        <a:spcAft>
          <a:spcPts val="0"/>
        </a:spcAft>
        <a:buClrTx/>
        <a:buSzTx/>
        <a:buFontTx/>
        <a:buNone/>
        <a:tabLst/>
        <a:defRPr sz="4765" b="0" i="0" u="none" strike="noStrike" cap="none" spc="0" baseline="0">
          <a:ln>
            <a:noFill/>
          </a:ln>
          <a:solidFill>
            <a:srgbClr val="404040"/>
          </a:solidFill>
          <a:uFillTx/>
          <a:latin typeface="Arial"/>
          <a:ea typeface="Arial"/>
          <a:cs typeface="Arial"/>
          <a:sym typeface="Arial"/>
        </a:defRPr>
      </a:lvl4pPr>
      <a:lvl5pPr marL="0" marR="0" indent="0" algn="l" defTabSz="990295" rtl="0" latinLnBrk="0">
        <a:lnSpc>
          <a:spcPct val="90000"/>
        </a:lnSpc>
        <a:spcBef>
          <a:spcPts val="0"/>
        </a:spcBef>
        <a:spcAft>
          <a:spcPts val="0"/>
        </a:spcAft>
        <a:buClrTx/>
        <a:buSzTx/>
        <a:buFontTx/>
        <a:buNone/>
        <a:tabLst/>
        <a:defRPr sz="4765" b="0" i="0" u="none" strike="noStrike" cap="none" spc="0" baseline="0">
          <a:ln>
            <a:noFill/>
          </a:ln>
          <a:solidFill>
            <a:srgbClr val="404040"/>
          </a:solidFill>
          <a:uFillTx/>
          <a:latin typeface="Arial"/>
          <a:ea typeface="Arial"/>
          <a:cs typeface="Arial"/>
          <a:sym typeface="Arial"/>
        </a:defRPr>
      </a:lvl5pPr>
      <a:lvl6pPr marL="0" marR="0" indent="0" algn="l" defTabSz="990295" rtl="0" latinLnBrk="0">
        <a:lnSpc>
          <a:spcPct val="90000"/>
        </a:lnSpc>
        <a:spcBef>
          <a:spcPts val="0"/>
        </a:spcBef>
        <a:spcAft>
          <a:spcPts val="0"/>
        </a:spcAft>
        <a:buClrTx/>
        <a:buSzTx/>
        <a:buFontTx/>
        <a:buNone/>
        <a:tabLst/>
        <a:defRPr sz="4765" b="0" i="0" u="none" strike="noStrike" cap="none" spc="0" baseline="0">
          <a:ln>
            <a:noFill/>
          </a:ln>
          <a:solidFill>
            <a:srgbClr val="404040"/>
          </a:solidFill>
          <a:uFillTx/>
          <a:latin typeface="Arial"/>
          <a:ea typeface="Arial"/>
          <a:cs typeface="Arial"/>
          <a:sym typeface="Arial"/>
        </a:defRPr>
      </a:lvl6pPr>
      <a:lvl7pPr marL="0" marR="0" indent="0" algn="l" defTabSz="990295" rtl="0" latinLnBrk="0">
        <a:lnSpc>
          <a:spcPct val="90000"/>
        </a:lnSpc>
        <a:spcBef>
          <a:spcPts val="0"/>
        </a:spcBef>
        <a:spcAft>
          <a:spcPts val="0"/>
        </a:spcAft>
        <a:buClrTx/>
        <a:buSzTx/>
        <a:buFontTx/>
        <a:buNone/>
        <a:tabLst/>
        <a:defRPr sz="4765" b="0" i="0" u="none" strike="noStrike" cap="none" spc="0" baseline="0">
          <a:ln>
            <a:noFill/>
          </a:ln>
          <a:solidFill>
            <a:srgbClr val="404040"/>
          </a:solidFill>
          <a:uFillTx/>
          <a:latin typeface="Arial"/>
          <a:ea typeface="Arial"/>
          <a:cs typeface="Arial"/>
          <a:sym typeface="Arial"/>
        </a:defRPr>
      </a:lvl7pPr>
      <a:lvl8pPr marL="0" marR="0" indent="0" algn="l" defTabSz="990295" rtl="0" latinLnBrk="0">
        <a:lnSpc>
          <a:spcPct val="90000"/>
        </a:lnSpc>
        <a:spcBef>
          <a:spcPts val="0"/>
        </a:spcBef>
        <a:spcAft>
          <a:spcPts val="0"/>
        </a:spcAft>
        <a:buClrTx/>
        <a:buSzTx/>
        <a:buFontTx/>
        <a:buNone/>
        <a:tabLst/>
        <a:defRPr sz="4765" b="0" i="0" u="none" strike="noStrike" cap="none" spc="0" baseline="0">
          <a:ln>
            <a:noFill/>
          </a:ln>
          <a:solidFill>
            <a:srgbClr val="404040"/>
          </a:solidFill>
          <a:uFillTx/>
          <a:latin typeface="Arial"/>
          <a:ea typeface="Arial"/>
          <a:cs typeface="Arial"/>
          <a:sym typeface="Arial"/>
        </a:defRPr>
      </a:lvl8pPr>
      <a:lvl9pPr marL="0" marR="0" indent="0" algn="l" defTabSz="990295" rtl="0" latinLnBrk="0">
        <a:lnSpc>
          <a:spcPct val="90000"/>
        </a:lnSpc>
        <a:spcBef>
          <a:spcPts val="0"/>
        </a:spcBef>
        <a:spcAft>
          <a:spcPts val="0"/>
        </a:spcAft>
        <a:buClrTx/>
        <a:buSzTx/>
        <a:buFontTx/>
        <a:buNone/>
        <a:tabLst/>
        <a:defRPr sz="4765" b="0" i="0" u="none" strike="noStrike" cap="none" spc="0" baseline="0">
          <a:ln>
            <a:noFill/>
          </a:ln>
          <a:solidFill>
            <a:srgbClr val="404040"/>
          </a:solidFill>
          <a:uFillTx/>
          <a:latin typeface="Arial"/>
          <a:ea typeface="Arial"/>
          <a:cs typeface="Arial"/>
          <a:sym typeface="Arial"/>
        </a:defRPr>
      </a:lvl9pPr>
    </p:titleStyle>
    <p:bodyStyle>
      <a:lvl1pPr marL="247574" marR="0" indent="-247574" algn="l" defTabSz="990295" rtl="0" latinLnBrk="0">
        <a:lnSpc>
          <a:spcPct val="90000"/>
        </a:lnSpc>
        <a:spcBef>
          <a:spcPts val="1083"/>
        </a:spcBef>
        <a:spcAft>
          <a:spcPts val="0"/>
        </a:spcAft>
        <a:buClrTx/>
        <a:buSzPct val="100000"/>
        <a:buFont typeface="Arial"/>
        <a:buChar char="•"/>
        <a:tabLst/>
        <a:defRPr sz="3032" b="0" i="0" u="none" strike="noStrike" cap="none" spc="0" baseline="0">
          <a:ln>
            <a:noFill/>
          </a:ln>
          <a:solidFill>
            <a:srgbClr val="000000"/>
          </a:solidFill>
          <a:uFillTx/>
          <a:latin typeface="+mj-lt"/>
          <a:ea typeface="+mj-ea"/>
          <a:cs typeface="+mj-cs"/>
          <a:sym typeface="Calibri"/>
        </a:defRPr>
      </a:lvl1pPr>
      <a:lvl2pPr marL="783984" marR="0" indent="-288836" algn="l" defTabSz="990295" rtl="0" latinLnBrk="0">
        <a:lnSpc>
          <a:spcPct val="90000"/>
        </a:lnSpc>
        <a:spcBef>
          <a:spcPts val="1083"/>
        </a:spcBef>
        <a:spcAft>
          <a:spcPts val="0"/>
        </a:spcAft>
        <a:buClrTx/>
        <a:buSzPct val="100000"/>
        <a:buFont typeface="Arial"/>
        <a:buChar char="•"/>
        <a:tabLst/>
        <a:defRPr sz="3032" b="0" i="0" u="none" strike="noStrike" cap="none" spc="0" baseline="0">
          <a:ln>
            <a:noFill/>
          </a:ln>
          <a:solidFill>
            <a:srgbClr val="000000"/>
          </a:solidFill>
          <a:uFillTx/>
          <a:latin typeface="+mj-lt"/>
          <a:ea typeface="+mj-ea"/>
          <a:cs typeface="+mj-cs"/>
          <a:sym typeface="Calibri"/>
        </a:defRPr>
      </a:lvl2pPr>
      <a:lvl3pPr marL="1336897" marR="0" indent="-346602" algn="l" defTabSz="990295" rtl="0" latinLnBrk="0">
        <a:lnSpc>
          <a:spcPct val="90000"/>
        </a:lnSpc>
        <a:spcBef>
          <a:spcPts val="1083"/>
        </a:spcBef>
        <a:spcAft>
          <a:spcPts val="0"/>
        </a:spcAft>
        <a:buClrTx/>
        <a:buSzPct val="100000"/>
        <a:buFont typeface="Arial"/>
        <a:buChar char="•"/>
        <a:tabLst/>
        <a:defRPr sz="3032" b="0" i="0" u="none" strike="noStrike" cap="none" spc="0" baseline="0">
          <a:ln>
            <a:noFill/>
          </a:ln>
          <a:solidFill>
            <a:srgbClr val="000000"/>
          </a:solidFill>
          <a:uFillTx/>
          <a:latin typeface="+mj-lt"/>
          <a:ea typeface="+mj-ea"/>
          <a:cs typeface="+mj-cs"/>
          <a:sym typeface="Calibri"/>
        </a:defRPr>
      </a:lvl3pPr>
      <a:lvl4pPr marL="1870558" marR="0" indent="-385115" algn="l" defTabSz="990295" rtl="0" latinLnBrk="0">
        <a:lnSpc>
          <a:spcPct val="90000"/>
        </a:lnSpc>
        <a:spcBef>
          <a:spcPts val="1083"/>
        </a:spcBef>
        <a:spcAft>
          <a:spcPts val="0"/>
        </a:spcAft>
        <a:buClrTx/>
        <a:buSzPct val="100000"/>
        <a:buFont typeface="Arial"/>
        <a:buChar char="•"/>
        <a:tabLst/>
        <a:defRPr sz="3032" b="0" i="0" u="none" strike="noStrike" cap="none" spc="0" baseline="0">
          <a:ln>
            <a:noFill/>
          </a:ln>
          <a:solidFill>
            <a:srgbClr val="000000"/>
          </a:solidFill>
          <a:uFillTx/>
          <a:latin typeface="+mj-lt"/>
          <a:ea typeface="+mj-ea"/>
          <a:cs typeface="+mj-cs"/>
          <a:sym typeface="Calibri"/>
        </a:defRPr>
      </a:lvl4pPr>
      <a:lvl5pPr marL="2365705" marR="0" indent="-385115" algn="l" defTabSz="990295" rtl="0" latinLnBrk="0">
        <a:lnSpc>
          <a:spcPct val="90000"/>
        </a:lnSpc>
        <a:spcBef>
          <a:spcPts val="1083"/>
        </a:spcBef>
        <a:spcAft>
          <a:spcPts val="0"/>
        </a:spcAft>
        <a:buClrTx/>
        <a:buSzPct val="100000"/>
        <a:buFont typeface="Arial"/>
        <a:buChar char="•"/>
        <a:tabLst/>
        <a:defRPr sz="3032" b="0" i="0" u="none" strike="noStrike" cap="none" spc="0" baseline="0">
          <a:ln>
            <a:noFill/>
          </a:ln>
          <a:solidFill>
            <a:srgbClr val="000000"/>
          </a:solidFill>
          <a:uFillTx/>
          <a:latin typeface="+mj-lt"/>
          <a:ea typeface="+mj-ea"/>
          <a:cs typeface="+mj-cs"/>
          <a:sym typeface="Calibri"/>
        </a:defRPr>
      </a:lvl5pPr>
      <a:lvl6pPr marL="2860853" marR="0" indent="-385115" algn="l" defTabSz="990295" rtl="0" latinLnBrk="0">
        <a:lnSpc>
          <a:spcPct val="90000"/>
        </a:lnSpc>
        <a:spcBef>
          <a:spcPts val="1083"/>
        </a:spcBef>
        <a:spcAft>
          <a:spcPts val="0"/>
        </a:spcAft>
        <a:buClrTx/>
        <a:buSzPct val="100000"/>
        <a:buFont typeface="Arial"/>
        <a:buChar char="•"/>
        <a:tabLst/>
        <a:defRPr sz="3032" b="0" i="0" u="none" strike="noStrike" cap="none" spc="0" baseline="0">
          <a:ln>
            <a:noFill/>
          </a:ln>
          <a:solidFill>
            <a:srgbClr val="000000"/>
          </a:solidFill>
          <a:uFillTx/>
          <a:latin typeface="+mj-lt"/>
          <a:ea typeface="+mj-ea"/>
          <a:cs typeface="+mj-cs"/>
          <a:sym typeface="Calibri"/>
        </a:defRPr>
      </a:lvl6pPr>
      <a:lvl7pPr marL="3356000" marR="0" indent="-385115" algn="l" defTabSz="990295" rtl="0" latinLnBrk="0">
        <a:lnSpc>
          <a:spcPct val="90000"/>
        </a:lnSpc>
        <a:spcBef>
          <a:spcPts val="1083"/>
        </a:spcBef>
        <a:spcAft>
          <a:spcPts val="0"/>
        </a:spcAft>
        <a:buClrTx/>
        <a:buSzPct val="100000"/>
        <a:buFont typeface="Arial"/>
        <a:buChar char="•"/>
        <a:tabLst/>
        <a:defRPr sz="3032" b="0" i="0" u="none" strike="noStrike" cap="none" spc="0" baseline="0">
          <a:ln>
            <a:noFill/>
          </a:ln>
          <a:solidFill>
            <a:srgbClr val="000000"/>
          </a:solidFill>
          <a:uFillTx/>
          <a:latin typeface="+mj-lt"/>
          <a:ea typeface="+mj-ea"/>
          <a:cs typeface="+mj-cs"/>
          <a:sym typeface="Calibri"/>
        </a:defRPr>
      </a:lvl7pPr>
      <a:lvl8pPr marL="3851148" marR="0" indent="-385115" algn="l" defTabSz="990295" rtl="0" latinLnBrk="0">
        <a:lnSpc>
          <a:spcPct val="90000"/>
        </a:lnSpc>
        <a:spcBef>
          <a:spcPts val="1083"/>
        </a:spcBef>
        <a:spcAft>
          <a:spcPts val="0"/>
        </a:spcAft>
        <a:buClrTx/>
        <a:buSzPct val="100000"/>
        <a:buFont typeface="Arial"/>
        <a:buChar char="•"/>
        <a:tabLst/>
        <a:defRPr sz="3032" b="0" i="0" u="none" strike="noStrike" cap="none" spc="0" baseline="0">
          <a:ln>
            <a:noFill/>
          </a:ln>
          <a:solidFill>
            <a:srgbClr val="000000"/>
          </a:solidFill>
          <a:uFillTx/>
          <a:latin typeface="+mj-lt"/>
          <a:ea typeface="+mj-ea"/>
          <a:cs typeface="+mj-cs"/>
          <a:sym typeface="Calibri"/>
        </a:defRPr>
      </a:lvl8pPr>
      <a:lvl9pPr marL="4346296" marR="0" indent="-385115" algn="l" defTabSz="990295" rtl="0" latinLnBrk="0">
        <a:lnSpc>
          <a:spcPct val="90000"/>
        </a:lnSpc>
        <a:spcBef>
          <a:spcPts val="1083"/>
        </a:spcBef>
        <a:spcAft>
          <a:spcPts val="0"/>
        </a:spcAft>
        <a:buClrTx/>
        <a:buSzPct val="100000"/>
        <a:buFont typeface="Arial"/>
        <a:buChar char="•"/>
        <a:tabLst/>
        <a:defRPr sz="3032" b="0" i="0" u="none" strike="noStrike" cap="none" spc="0" baseline="0">
          <a:ln>
            <a:noFill/>
          </a:ln>
          <a:solidFill>
            <a:srgbClr val="000000"/>
          </a:solidFill>
          <a:uFillTx/>
          <a:latin typeface="+mj-lt"/>
          <a:ea typeface="+mj-ea"/>
          <a:cs typeface="+mj-cs"/>
          <a:sym typeface="Calibri"/>
        </a:defRPr>
      </a:lvl9pPr>
    </p:bodyStyle>
    <p:otherStyle>
      <a:lvl1pPr marL="0" marR="0" indent="0" algn="r" defTabSz="495148"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1pPr>
      <a:lvl2pPr marL="0" marR="0" indent="495148" algn="r" defTabSz="495148"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2pPr>
      <a:lvl3pPr marL="0" marR="0" indent="990295" algn="r" defTabSz="495148"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3pPr>
      <a:lvl4pPr marL="0" marR="0" indent="1485443" algn="r" defTabSz="495148"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4pPr>
      <a:lvl5pPr marL="0" marR="0" indent="1980590" algn="r" defTabSz="495148"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5pPr>
      <a:lvl6pPr marL="0" marR="0" indent="2475738" algn="r" defTabSz="495148"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6pPr>
      <a:lvl7pPr marL="0" marR="0" indent="2970886" algn="r" defTabSz="495148"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7pPr>
      <a:lvl8pPr marL="0" marR="0" indent="3466033" algn="r" defTabSz="495148"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8pPr>
      <a:lvl9pPr marL="0" marR="0" indent="3961181" algn="r" defTabSz="495148"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owerpoint_v6_001.jpg" descr="powerpoint_v6_001.jpg"/>
          <p:cNvPicPr>
            <a:picLocks noChangeAspect="1"/>
          </p:cNvPicPr>
          <p:nvPr/>
        </p:nvPicPr>
        <p:blipFill>
          <a:blip r:embed="rId35" cstate="print">
            <a:extLst/>
          </a:blip>
          <a:stretch>
            <a:fillRect/>
          </a:stretch>
        </p:blipFill>
        <p:spPr>
          <a:xfrm>
            <a:off x="4154" y="5158"/>
            <a:ext cx="9894541" cy="6847687"/>
          </a:xfrm>
          <a:prstGeom prst="rect">
            <a:avLst/>
          </a:prstGeom>
          <a:ln w="12700">
            <a:miter lim="400000"/>
          </a:ln>
        </p:spPr>
      </p:pic>
      <p:sp>
        <p:nvSpPr>
          <p:cNvPr id="3" name="Untertitel 2"/>
          <p:cNvSpPr txBox="1"/>
          <p:nvPr/>
        </p:nvSpPr>
        <p:spPr>
          <a:xfrm>
            <a:off x="347851" y="6439268"/>
            <a:ext cx="5054311" cy="242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9513" rIns="49513">
            <a:spAutoFit/>
          </a:bodyPr>
          <a:lstStyle>
            <a:lvl1pPr defTabSz="914400">
              <a:lnSpc>
                <a:spcPct val="90000"/>
              </a:lnSpc>
              <a:spcBef>
                <a:spcPts val="1000"/>
              </a:spcBef>
              <a:defRPr sz="1000">
                <a:solidFill>
                  <a:srgbClr val="A6A6A6"/>
                </a:solidFill>
                <a:latin typeface="Arial"/>
                <a:ea typeface="Arial"/>
                <a:cs typeface="Arial"/>
                <a:sym typeface="Arial"/>
              </a:defRPr>
            </a:lvl1pPr>
          </a:lstStyle>
          <a:p>
            <a:pPr eaLnBrk="1" fontAlgn="auto">
              <a:spcAft>
                <a:spcPts val="0"/>
              </a:spcAft>
            </a:pPr>
            <a:r>
              <a:rPr sz="1083" kern="0"/>
              <a:t>Hochschule für Agrar- und Umweltpädagogik . 1130 Wien . Angermayergasse 1</a:t>
            </a:r>
          </a:p>
        </p:txBody>
      </p:sp>
      <p:sp>
        <p:nvSpPr>
          <p:cNvPr id="4" name="Titeltext"/>
          <p:cNvSpPr txBox="1">
            <a:spLocks noGrp="1"/>
          </p:cNvSpPr>
          <p:nvPr>
            <p:ph type="title"/>
          </p:nvPr>
        </p:nvSpPr>
        <p:spPr>
          <a:xfrm>
            <a:off x="495141" y="1416381"/>
            <a:ext cx="8912543" cy="860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Titeltext</a:t>
            </a:r>
          </a:p>
        </p:txBody>
      </p:sp>
      <p:sp>
        <p:nvSpPr>
          <p:cNvPr id="5" name="Textebene 1…"/>
          <p:cNvSpPr txBox="1">
            <a:spLocks noGrp="1"/>
          </p:cNvSpPr>
          <p:nvPr>
            <p:ph type="body" idx="1"/>
          </p:nvPr>
        </p:nvSpPr>
        <p:spPr>
          <a:xfrm>
            <a:off x="495141" y="1600200"/>
            <a:ext cx="8912543"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Textebene 1</a:t>
            </a:r>
          </a:p>
          <a:p>
            <a:pPr lvl="1"/>
            <a:r>
              <a:t>Textebene 2</a:t>
            </a:r>
          </a:p>
          <a:p>
            <a:pPr lvl="2"/>
            <a:r>
              <a:t>Textebene 3</a:t>
            </a:r>
          </a:p>
          <a:p>
            <a:pPr lvl="3"/>
            <a:r>
              <a:t>Textebene 4</a:t>
            </a:r>
          </a:p>
          <a:p>
            <a:pPr lvl="4"/>
            <a:r>
              <a:t>Textebene 5</a:t>
            </a:r>
          </a:p>
        </p:txBody>
      </p:sp>
      <p:sp>
        <p:nvSpPr>
          <p:cNvPr id="6" name="Foliennummer"/>
          <p:cNvSpPr txBox="1">
            <a:spLocks noGrp="1"/>
          </p:cNvSpPr>
          <p:nvPr>
            <p:ph type="sldNum" sz="quarter" idx="2"/>
          </p:nvPr>
        </p:nvSpPr>
        <p:spPr>
          <a:xfrm>
            <a:off x="6685696" y="6210156"/>
            <a:ext cx="411329" cy="292388"/>
          </a:xfrm>
          <a:prstGeom prst="rect">
            <a:avLst/>
          </a:prstGeom>
          <a:ln w="12700">
            <a:miter lim="400000"/>
          </a:ln>
        </p:spPr>
        <p:txBody>
          <a:bodyPr wrap="none" lIns="45719" rIns="45719" anchor="ctr">
            <a:spAutoFit/>
          </a:bodyPr>
          <a:lstStyle>
            <a:lvl1pPr algn="r">
              <a:defRPr sz="1300"/>
            </a:lvl1pPr>
          </a:lstStyle>
          <a:p>
            <a:pPr defTabSz="495148" eaLnBrk="1" fontAlgn="auto">
              <a:spcBef>
                <a:spcPts val="0"/>
              </a:spcBef>
              <a:spcAft>
                <a:spcPts val="0"/>
              </a:spcAft>
            </a:pPr>
            <a:fld id="{86CB4B4D-7CA3-9044-876B-883B54F8677D}" type="slidenum">
              <a:rPr lang="de-AT" kern="0" smtClean="0">
                <a:solidFill>
                  <a:srgbClr val="000000"/>
                </a:solidFill>
                <a:latin typeface="Calibri"/>
                <a:cs typeface="Calibri"/>
                <a:sym typeface="Calibri"/>
              </a:rPr>
              <a:pPr defTabSz="495148" eaLnBrk="1" fontAlgn="auto">
                <a:spcBef>
                  <a:spcPts val="0"/>
                </a:spcBef>
                <a:spcAft>
                  <a:spcPts val="0"/>
                </a:spcAft>
              </a:pPr>
              <a:t>‹#›</a:t>
            </a:fld>
            <a:endParaRPr lang="de-AT" kern="0">
              <a:solidFill>
                <a:srgbClr val="000000"/>
              </a:solidFill>
              <a:latin typeface="Calibri"/>
              <a:cs typeface="Calibri"/>
              <a:sym typeface="Calibri"/>
            </a:endParaRPr>
          </a:p>
        </p:txBody>
      </p:sp>
    </p:spTree>
    <p:extLst>
      <p:ext uri="{BB962C8B-B14F-4D97-AF65-F5344CB8AC3E}">
        <p14:creationId xmlns:p14="http://schemas.microsoft.com/office/powerpoint/2010/main" xmlns="" val="61263000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 id="2147483762" r:id="rId26"/>
    <p:sldLayoutId id="2147483763" r:id="rId27"/>
    <p:sldLayoutId id="2147483764" r:id="rId28"/>
    <p:sldLayoutId id="2147483765" r:id="rId29"/>
    <p:sldLayoutId id="2147483766" r:id="rId30"/>
    <p:sldLayoutId id="2147483767" r:id="rId31"/>
    <p:sldLayoutId id="2147483768" r:id="rId32"/>
    <p:sldLayoutId id="2147483769" r:id="rId33"/>
  </p:sldLayoutIdLst>
  <p:transition spd="med"/>
  <p:txStyles>
    <p:titleStyle>
      <a:lvl1pPr marL="0" marR="0" indent="0" algn="l" defTabSz="990295" rtl="0" latinLnBrk="0">
        <a:lnSpc>
          <a:spcPct val="90000"/>
        </a:lnSpc>
        <a:spcBef>
          <a:spcPts val="0"/>
        </a:spcBef>
        <a:spcAft>
          <a:spcPts val="0"/>
        </a:spcAft>
        <a:buClrTx/>
        <a:buSzTx/>
        <a:buFontTx/>
        <a:buNone/>
        <a:tabLst/>
        <a:defRPr sz="4765" b="0" i="0" u="none" strike="noStrike" cap="none" spc="0" baseline="0">
          <a:ln>
            <a:noFill/>
          </a:ln>
          <a:solidFill>
            <a:srgbClr val="404040"/>
          </a:solidFill>
          <a:uFillTx/>
          <a:latin typeface="Arial"/>
          <a:ea typeface="Arial"/>
          <a:cs typeface="Arial"/>
          <a:sym typeface="Arial"/>
        </a:defRPr>
      </a:lvl1pPr>
      <a:lvl2pPr marL="0" marR="0" indent="0" algn="l" defTabSz="990295" rtl="0" latinLnBrk="0">
        <a:lnSpc>
          <a:spcPct val="90000"/>
        </a:lnSpc>
        <a:spcBef>
          <a:spcPts val="0"/>
        </a:spcBef>
        <a:spcAft>
          <a:spcPts val="0"/>
        </a:spcAft>
        <a:buClrTx/>
        <a:buSzTx/>
        <a:buFontTx/>
        <a:buNone/>
        <a:tabLst/>
        <a:defRPr sz="4765" b="0" i="0" u="none" strike="noStrike" cap="none" spc="0" baseline="0">
          <a:ln>
            <a:noFill/>
          </a:ln>
          <a:solidFill>
            <a:srgbClr val="404040"/>
          </a:solidFill>
          <a:uFillTx/>
          <a:latin typeface="Arial"/>
          <a:ea typeface="Arial"/>
          <a:cs typeface="Arial"/>
          <a:sym typeface="Arial"/>
        </a:defRPr>
      </a:lvl2pPr>
      <a:lvl3pPr marL="0" marR="0" indent="0" algn="l" defTabSz="990295" rtl="0" latinLnBrk="0">
        <a:lnSpc>
          <a:spcPct val="90000"/>
        </a:lnSpc>
        <a:spcBef>
          <a:spcPts val="0"/>
        </a:spcBef>
        <a:spcAft>
          <a:spcPts val="0"/>
        </a:spcAft>
        <a:buClrTx/>
        <a:buSzTx/>
        <a:buFontTx/>
        <a:buNone/>
        <a:tabLst/>
        <a:defRPr sz="4765" b="0" i="0" u="none" strike="noStrike" cap="none" spc="0" baseline="0">
          <a:ln>
            <a:noFill/>
          </a:ln>
          <a:solidFill>
            <a:srgbClr val="404040"/>
          </a:solidFill>
          <a:uFillTx/>
          <a:latin typeface="Arial"/>
          <a:ea typeface="Arial"/>
          <a:cs typeface="Arial"/>
          <a:sym typeface="Arial"/>
        </a:defRPr>
      </a:lvl3pPr>
      <a:lvl4pPr marL="0" marR="0" indent="0" algn="l" defTabSz="990295" rtl="0" latinLnBrk="0">
        <a:lnSpc>
          <a:spcPct val="90000"/>
        </a:lnSpc>
        <a:spcBef>
          <a:spcPts val="0"/>
        </a:spcBef>
        <a:spcAft>
          <a:spcPts val="0"/>
        </a:spcAft>
        <a:buClrTx/>
        <a:buSzTx/>
        <a:buFontTx/>
        <a:buNone/>
        <a:tabLst/>
        <a:defRPr sz="4765" b="0" i="0" u="none" strike="noStrike" cap="none" spc="0" baseline="0">
          <a:ln>
            <a:noFill/>
          </a:ln>
          <a:solidFill>
            <a:srgbClr val="404040"/>
          </a:solidFill>
          <a:uFillTx/>
          <a:latin typeface="Arial"/>
          <a:ea typeface="Arial"/>
          <a:cs typeface="Arial"/>
          <a:sym typeface="Arial"/>
        </a:defRPr>
      </a:lvl4pPr>
      <a:lvl5pPr marL="0" marR="0" indent="0" algn="l" defTabSz="990295" rtl="0" latinLnBrk="0">
        <a:lnSpc>
          <a:spcPct val="90000"/>
        </a:lnSpc>
        <a:spcBef>
          <a:spcPts val="0"/>
        </a:spcBef>
        <a:spcAft>
          <a:spcPts val="0"/>
        </a:spcAft>
        <a:buClrTx/>
        <a:buSzTx/>
        <a:buFontTx/>
        <a:buNone/>
        <a:tabLst/>
        <a:defRPr sz="4765" b="0" i="0" u="none" strike="noStrike" cap="none" spc="0" baseline="0">
          <a:ln>
            <a:noFill/>
          </a:ln>
          <a:solidFill>
            <a:srgbClr val="404040"/>
          </a:solidFill>
          <a:uFillTx/>
          <a:latin typeface="Arial"/>
          <a:ea typeface="Arial"/>
          <a:cs typeface="Arial"/>
          <a:sym typeface="Arial"/>
        </a:defRPr>
      </a:lvl5pPr>
      <a:lvl6pPr marL="0" marR="0" indent="0" algn="l" defTabSz="990295" rtl="0" latinLnBrk="0">
        <a:lnSpc>
          <a:spcPct val="90000"/>
        </a:lnSpc>
        <a:spcBef>
          <a:spcPts val="0"/>
        </a:spcBef>
        <a:spcAft>
          <a:spcPts val="0"/>
        </a:spcAft>
        <a:buClrTx/>
        <a:buSzTx/>
        <a:buFontTx/>
        <a:buNone/>
        <a:tabLst/>
        <a:defRPr sz="4765" b="0" i="0" u="none" strike="noStrike" cap="none" spc="0" baseline="0">
          <a:ln>
            <a:noFill/>
          </a:ln>
          <a:solidFill>
            <a:srgbClr val="404040"/>
          </a:solidFill>
          <a:uFillTx/>
          <a:latin typeface="Arial"/>
          <a:ea typeface="Arial"/>
          <a:cs typeface="Arial"/>
          <a:sym typeface="Arial"/>
        </a:defRPr>
      </a:lvl6pPr>
      <a:lvl7pPr marL="0" marR="0" indent="0" algn="l" defTabSz="990295" rtl="0" latinLnBrk="0">
        <a:lnSpc>
          <a:spcPct val="90000"/>
        </a:lnSpc>
        <a:spcBef>
          <a:spcPts val="0"/>
        </a:spcBef>
        <a:spcAft>
          <a:spcPts val="0"/>
        </a:spcAft>
        <a:buClrTx/>
        <a:buSzTx/>
        <a:buFontTx/>
        <a:buNone/>
        <a:tabLst/>
        <a:defRPr sz="4765" b="0" i="0" u="none" strike="noStrike" cap="none" spc="0" baseline="0">
          <a:ln>
            <a:noFill/>
          </a:ln>
          <a:solidFill>
            <a:srgbClr val="404040"/>
          </a:solidFill>
          <a:uFillTx/>
          <a:latin typeface="Arial"/>
          <a:ea typeface="Arial"/>
          <a:cs typeface="Arial"/>
          <a:sym typeface="Arial"/>
        </a:defRPr>
      </a:lvl7pPr>
      <a:lvl8pPr marL="0" marR="0" indent="0" algn="l" defTabSz="990295" rtl="0" latinLnBrk="0">
        <a:lnSpc>
          <a:spcPct val="90000"/>
        </a:lnSpc>
        <a:spcBef>
          <a:spcPts val="0"/>
        </a:spcBef>
        <a:spcAft>
          <a:spcPts val="0"/>
        </a:spcAft>
        <a:buClrTx/>
        <a:buSzTx/>
        <a:buFontTx/>
        <a:buNone/>
        <a:tabLst/>
        <a:defRPr sz="4765" b="0" i="0" u="none" strike="noStrike" cap="none" spc="0" baseline="0">
          <a:ln>
            <a:noFill/>
          </a:ln>
          <a:solidFill>
            <a:srgbClr val="404040"/>
          </a:solidFill>
          <a:uFillTx/>
          <a:latin typeface="Arial"/>
          <a:ea typeface="Arial"/>
          <a:cs typeface="Arial"/>
          <a:sym typeface="Arial"/>
        </a:defRPr>
      </a:lvl8pPr>
      <a:lvl9pPr marL="0" marR="0" indent="0" algn="l" defTabSz="990295" rtl="0" latinLnBrk="0">
        <a:lnSpc>
          <a:spcPct val="90000"/>
        </a:lnSpc>
        <a:spcBef>
          <a:spcPts val="0"/>
        </a:spcBef>
        <a:spcAft>
          <a:spcPts val="0"/>
        </a:spcAft>
        <a:buClrTx/>
        <a:buSzTx/>
        <a:buFontTx/>
        <a:buNone/>
        <a:tabLst/>
        <a:defRPr sz="4765" b="0" i="0" u="none" strike="noStrike" cap="none" spc="0" baseline="0">
          <a:ln>
            <a:noFill/>
          </a:ln>
          <a:solidFill>
            <a:srgbClr val="404040"/>
          </a:solidFill>
          <a:uFillTx/>
          <a:latin typeface="Arial"/>
          <a:ea typeface="Arial"/>
          <a:cs typeface="Arial"/>
          <a:sym typeface="Arial"/>
        </a:defRPr>
      </a:lvl9pPr>
    </p:titleStyle>
    <p:bodyStyle>
      <a:lvl1pPr marL="247574" marR="0" indent="-247574" algn="l" defTabSz="990295" rtl="0" latinLnBrk="0">
        <a:lnSpc>
          <a:spcPct val="90000"/>
        </a:lnSpc>
        <a:spcBef>
          <a:spcPts val="1083"/>
        </a:spcBef>
        <a:spcAft>
          <a:spcPts val="0"/>
        </a:spcAft>
        <a:buClrTx/>
        <a:buSzPct val="100000"/>
        <a:buFont typeface="Arial"/>
        <a:buChar char="•"/>
        <a:tabLst/>
        <a:defRPr sz="3032" b="0" i="0" u="none" strike="noStrike" cap="none" spc="0" baseline="0">
          <a:ln>
            <a:noFill/>
          </a:ln>
          <a:solidFill>
            <a:srgbClr val="000000"/>
          </a:solidFill>
          <a:uFillTx/>
          <a:latin typeface="+mj-lt"/>
          <a:ea typeface="+mj-ea"/>
          <a:cs typeface="+mj-cs"/>
          <a:sym typeface="Calibri"/>
        </a:defRPr>
      </a:lvl1pPr>
      <a:lvl2pPr marL="783984" marR="0" indent="-288836" algn="l" defTabSz="990295" rtl="0" latinLnBrk="0">
        <a:lnSpc>
          <a:spcPct val="90000"/>
        </a:lnSpc>
        <a:spcBef>
          <a:spcPts val="1083"/>
        </a:spcBef>
        <a:spcAft>
          <a:spcPts val="0"/>
        </a:spcAft>
        <a:buClrTx/>
        <a:buSzPct val="100000"/>
        <a:buFont typeface="Arial"/>
        <a:buChar char="•"/>
        <a:tabLst/>
        <a:defRPr sz="3032" b="0" i="0" u="none" strike="noStrike" cap="none" spc="0" baseline="0">
          <a:ln>
            <a:noFill/>
          </a:ln>
          <a:solidFill>
            <a:srgbClr val="000000"/>
          </a:solidFill>
          <a:uFillTx/>
          <a:latin typeface="+mj-lt"/>
          <a:ea typeface="+mj-ea"/>
          <a:cs typeface="+mj-cs"/>
          <a:sym typeface="Calibri"/>
        </a:defRPr>
      </a:lvl2pPr>
      <a:lvl3pPr marL="1336897" marR="0" indent="-346602" algn="l" defTabSz="990295" rtl="0" latinLnBrk="0">
        <a:lnSpc>
          <a:spcPct val="90000"/>
        </a:lnSpc>
        <a:spcBef>
          <a:spcPts val="1083"/>
        </a:spcBef>
        <a:spcAft>
          <a:spcPts val="0"/>
        </a:spcAft>
        <a:buClrTx/>
        <a:buSzPct val="100000"/>
        <a:buFont typeface="Arial"/>
        <a:buChar char="•"/>
        <a:tabLst/>
        <a:defRPr sz="3032" b="0" i="0" u="none" strike="noStrike" cap="none" spc="0" baseline="0">
          <a:ln>
            <a:noFill/>
          </a:ln>
          <a:solidFill>
            <a:srgbClr val="000000"/>
          </a:solidFill>
          <a:uFillTx/>
          <a:latin typeface="+mj-lt"/>
          <a:ea typeface="+mj-ea"/>
          <a:cs typeface="+mj-cs"/>
          <a:sym typeface="Calibri"/>
        </a:defRPr>
      </a:lvl3pPr>
      <a:lvl4pPr marL="1870558" marR="0" indent="-385115" algn="l" defTabSz="990295" rtl="0" latinLnBrk="0">
        <a:lnSpc>
          <a:spcPct val="90000"/>
        </a:lnSpc>
        <a:spcBef>
          <a:spcPts val="1083"/>
        </a:spcBef>
        <a:spcAft>
          <a:spcPts val="0"/>
        </a:spcAft>
        <a:buClrTx/>
        <a:buSzPct val="100000"/>
        <a:buFont typeface="Arial"/>
        <a:buChar char="•"/>
        <a:tabLst/>
        <a:defRPr sz="3032" b="0" i="0" u="none" strike="noStrike" cap="none" spc="0" baseline="0">
          <a:ln>
            <a:noFill/>
          </a:ln>
          <a:solidFill>
            <a:srgbClr val="000000"/>
          </a:solidFill>
          <a:uFillTx/>
          <a:latin typeface="+mj-lt"/>
          <a:ea typeface="+mj-ea"/>
          <a:cs typeface="+mj-cs"/>
          <a:sym typeface="Calibri"/>
        </a:defRPr>
      </a:lvl4pPr>
      <a:lvl5pPr marL="2365705" marR="0" indent="-385115" algn="l" defTabSz="990295" rtl="0" latinLnBrk="0">
        <a:lnSpc>
          <a:spcPct val="90000"/>
        </a:lnSpc>
        <a:spcBef>
          <a:spcPts val="1083"/>
        </a:spcBef>
        <a:spcAft>
          <a:spcPts val="0"/>
        </a:spcAft>
        <a:buClrTx/>
        <a:buSzPct val="100000"/>
        <a:buFont typeface="Arial"/>
        <a:buChar char="•"/>
        <a:tabLst/>
        <a:defRPr sz="3032" b="0" i="0" u="none" strike="noStrike" cap="none" spc="0" baseline="0">
          <a:ln>
            <a:noFill/>
          </a:ln>
          <a:solidFill>
            <a:srgbClr val="000000"/>
          </a:solidFill>
          <a:uFillTx/>
          <a:latin typeface="+mj-lt"/>
          <a:ea typeface="+mj-ea"/>
          <a:cs typeface="+mj-cs"/>
          <a:sym typeface="Calibri"/>
        </a:defRPr>
      </a:lvl5pPr>
      <a:lvl6pPr marL="2860853" marR="0" indent="-385115" algn="l" defTabSz="990295" rtl="0" latinLnBrk="0">
        <a:lnSpc>
          <a:spcPct val="90000"/>
        </a:lnSpc>
        <a:spcBef>
          <a:spcPts val="1083"/>
        </a:spcBef>
        <a:spcAft>
          <a:spcPts val="0"/>
        </a:spcAft>
        <a:buClrTx/>
        <a:buSzPct val="100000"/>
        <a:buFont typeface="Arial"/>
        <a:buChar char="•"/>
        <a:tabLst/>
        <a:defRPr sz="3032" b="0" i="0" u="none" strike="noStrike" cap="none" spc="0" baseline="0">
          <a:ln>
            <a:noFill/>
          </a:ln>
          <a:solidFill>
            <a:srgbClr val="000000"/>
          </a:solidFill>
          <a:uFillTx/>
          <a:latin typeface="+mj-lt"/>
          <a:ea typeface="+mj-ea"/>
          <a:cs typeface="+mj-cs"/>
          <a:sym typeface="Calibri"/>
        </a:defRPr>
      </a:lvl6pPr>
      <a:lvl7pPr marL="3356000" marR="0" indent="-385115" algn="l" defTabSz="990295" rtl="0" latinLnBrk="0">
        <a:lnSpc>
          <a:spcPct val="90000"/>
        </a:lnSpc>
        <a:spcBef>
          <a:spcPts val="1083"/>
        </a:spcBef>
        <a:spcAft>
          <a:spcPts val="0"/>
        </a:spcAft>
        <a:buClrTx/>
        <a:buSzPct val="100000"/>
        <a:buFont typeface="Arial"/>
        <a:buChar char="•"/>
        <a:tabLst/>
        <a:defRPr sz="3032" b="0" i="0" u="none" strike="noStrike" cap="none" spc="0" baseline="0">
          <a:ln>
            <a:noFill/>
          </a:ln>
          <a:solidFill>
            <a:srgbClr val="000000"/>
          </a:solidFill>
          <a:uFillTx/>
          <a:latin typeface="+mj-lt"/>
          <a:ea typeface="+mj-ea"/>
          <a:cs typeface="+mj-cs"/>
          <a:sym typeface="Calibri"/>
        </a:defRPr>
      </a:lvl7pPr>
      <a:lvl8pPr marL="3851148" marR="0" indent="-385115" algn="l" defTabSz="990295" rtl="0" latinLnBrk="0">
        <a:lnSpc>
          <a:spcPct val="90000"/>
        </a:lnSpc>
        <a:spcBef>
          <a:spcPts val="1083"/>
        </a:spcBef>
        <a:spcAft>
          <a:spcPts val="0"/>
        </a:spcAft>
        <a:buClrTx/>
        <a:buSzPct val="100000"/>
        <a:buFont typeface="Arial"/>
        <a:buChar char="•"/>
        <a:tabLst/>
        <a:defRPr sz="3032" b="0" i="0" u="none" strike="noStrike" cap="none" spc="0" baseline="0">
          <a:ln>
            <a:noFill/>
          </a:ln>
          <a:solidFill>
            <a:srgbClr val="000000"/>
          </a:solidFill>
          <a:uFillTx/>
          <a:latin typeface="+mj-lt"/>
          <a:ea typeface="+mj-ea"/>
          <a:cs typeface="+mj-cs"/>
          <a:sym typeface="Calibri"/>
        </a:defRPr>
      </a:lvl8pPr>
      <a:lvl9pPr marL="4346296" marR="0" indent="-385115" algn="l" defTabSz="990295" rtl="0" latinLnBrk="0">
        <a:lnSpc>
          <a:spcPct val="90000"/>
        </a:lnSpc>
        <a:spcBef>
          <a:spcPts val="1083"/>
        </a:spcBef>
        <a:spcAft>
          <a:spcPts val="0"/>
        </a:spcAft>
        <a:buClrTx/>
        <a:buSzPct val="100000"/>
        <a:buFont typeface="Arial"/>
        <a:buChar char="•"/>
        <a:tabLst/>
        <a:defRPr sz="3032" b="0" i="0" u="none" strike="noStrike" cap="none" spc="0" baseline="0">
          <a:ln>
            <a:noFill/>
          </a:ln>
          <a:solidFill>
            <a:srgbClr val="000000"/>
          </a:solidFill>
          <a:uFillTx/>
          <a:latin typeface="+mj-lt"/>
          <a:ea typeface="+mj-ea"/>
          <a:cs typeface="+mj-cs"/>
          <a:sym typeface="Calibri"/>
        </a:defRPr>
      </a:lvl9pPr>
    </p:bodyStyle>
    <p:otherStyle>
      <a:lvl1pPr marL="0" marR="0" indent="0" algn="r" defTabSz="495148"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1pPr>
      <a:lvl2pPr marL="0" marR="0" indent="495148" algn="r" defTabSz="495148"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2pPr>
      <a:lvl3pPr marL="0" marR="0" indent="990295" algn="r" defTabSz="495148"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3pPr>
      <a:lvl4pPr marL="0" marR="0" indent="1485443" algn="r" defTabSz="495148"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4pPr>
      <a:lvl5pPr marL="0" marR="0" indent="1980590" algn="r" defTabSz="495148"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5pPr>
      <a:lvl6pPr marL="0" marR="0" indent="2475738" algn="r" defTabSz="495148"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6pPr>
      <a:lvl7pPr marL="0" marR="0" indent="2970886" algn="r" defTabSz="495148"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7pPr>
      <a:lvl8pPr marL="0" marR="0" indent="3466033" algn="r" defTabSz="495148"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8pPr>
      <a:lvl9pPr marL="0" marR="0" indent="3961181" algn="r" defTabSz="495148"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7" Type="http://schemas.microsoft.com/office/2007/relationships/hdphoto" Target="../media/hdphoto2.wdp"/><Relationship Id="rId2" Type="http://schemas.openxmlformats.org/officeDocument/2006/relationships/notesSlide" Target="../notesSlides/notesSlide21.xml"/><Relationship Id="rId1" Type="http://schemas.openxmlformats.org/officeDocument/2006/relationships/slideLayout" Target="../slideLayouts/slideLayout29.xml"/><Relationship Id="rId6" Type="http://schemas.openxmlformats.org/officeDocument/2006/relationships/image" Target="../media/image26.png"/><Relationship Id="rId5" Type="http://schemas.openxmlformats.org/officeDocument/2006/relationships/hyperlink" Target="http://www.greencare.at/" TargetMode="Externa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9.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37.png"/><Relationship Id="rId5" Type="http://schemas.microsoft.com/office/2007/relationships/hdphoto" Target="../media/hdphoto3.wdp"/><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93.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351012" y="692696"/>
            <a:ext cx="6334125" cy="1736725"/>
          </a:xfrm>
        </p:spPr>
        <p:txBody>
          <a:bodyPr/>
          <a:lstStyle/>
          <a:p>
            <a:pPr algn="ctr">
              <a:lnSpc>
                <a:spcPct val="100000"/>
              </a:lnSpc>
            </a:pPr>
            <a:r>
              <a:rPr lang="de-AT" sz="2800" dirty="0" smtClean="0">
                <a:solidFill>
                  <a:schemeClr val="accent6"/>
                </a:solidFill>
              </a:rPr>
              <a:t>„Wir lernen draußen“</a:t>
            </a:r>
            <a:r>
              <a:rPr lang="de-AT" sz="2000" dirty="0" smtClean="0"/>
              <a:t/>
            </a:r>
            <a:br>
              <a:rPr lang="de-AT" sz="2000" dirty="0" smtClean="0"/>
            </a:br>
            <a:r>
              <a:rPr lang="de-AT" sz="2000" dirty="0" smtClean="0"/>
              <a:t>Gartenpädagogik in Österreich</a:t>
            </a:r>
            <a:br>
              <a:rPr lang="de-AT" sz="2000" dirty="0" smtClean="0"/>
            </a:br>
            <a:r>
              <a:rPr lang="de-AT" sz="2800" dirty="0"/>
              <a:t/>
            </a:r>
            <a:br>
              <a:rPr lang="de-AT" sz="2800" dirty="0"/>
            </a:br>
            <a:r>
              <a:rPr lang="de-AT" sz="1600" dirty="0" smtClean="0"/>
              <a:t>Prof. </a:t>
            </a:r>
            <a:r>
              <a:rPr lang="de-AT" sz="1600" dirty="0" err="1" smtClean="0"/>
              <a:t>Dipl.Päd</a:t>
            </a:r>
            <a:r>
              <a:rPr lang="de-AT" sz="1600" dirty="0" smtClean="0"/>
              <a:t>. </a:t>
            </a:r>
            <a:r>
              <a:rPr lang="de-AT" sz="1600" dirty="0" err="1" smtClean="0"/>
              <a:t>Dipl.Ing</a:t>
            </a:r>
            <a:r>
              <a:rPr lang="de-AT" sz="1600" dirty="0" smtClean="0"/>
              <a:t> </a:t>
            </a:r>
            <a:r>
              <a:rPr lang="de-AT" sz="1600" dirty="0" smtClean="0">
                <a:solidFill>
                  <a:schemeClr val="tx1">
                    <a:lumMod val="85000"/>
                    <a:lumOff val="15000"/>
                  </a:schemeClr>
                </a:solidFill>
              </a:rPr>
              <a:t>Roswitha </a:t>
            </a:r>
            <a:r>
              <a:rPr lang="de-AT" sz="1600" dirty="0">
                <a:solidFill>
                  <a:schemeClr val="tx1">
                    <a:lumMod val="85000"/>
                    <a:lumOff val="15000"/>
                  </a:schemeClr>
                </a:solidFill>
              </a:rPr>
              <a:t>Wolf</a:t>
            </a:r>
            <a:r>
              <a:rPr lang="de-AT" sz="2000" dirty="0">
                <a:solidFill>
                  <a:schemeClr val="tx1">
                    <a:lumMod val="85000"/>
                    <a:lumOff val="15000"/>
                  </a:schemeClr>
                </a:solidFill>
              </a:rPr>
              <a:t/>
            </a:r>
            <a:br>
              <a:rPr lang="de-AT" sz="2000" dirty="0">
                <a:solidFill>
                  <a:schemeClr val="tx1">
                    <a:lumMod val="85000"/>
                    <a:lumOff val="15000"/>
                  </a:schemeClr>
                </a:solidFill>
              </a:rPr>
            </a:br>
            <a:r>
              <a:rPr lang="de-AT" sz="2000" dirty="0" smtClean="0"/>
              <a:t/>
            </a:r>
            <a:br>
              <a:rPr lang="de-AT" sz="2000" dirty="0" smtClean="0"/>
            </a:br>
            <a:r>
              <a:rPr lang="de-AT" sz="1600" dirty="0" smtClean="0"/>
              <a:t>17. Mai 2019</a:t>
            </a:r>
            <a:br>
              <a:rPr lang="de-AT" sz="1600" dirty="0" smtClean="0"/>
            </a:br>
            <a:r>
              <a:rPr lang="de-AT" sz="1800" dirty="0" smtClean="0"/>
              <a:t/>
            </a:r>
            <a:br>
              <a:rPr lang="de-AT" sz="1800" dirty="0" smtClean="0"/>
            </a:br>
            <a:endParaRPr lang="de-AT" sz="1600" dirty="0">
              <a:solidFill>
                <a:schemeClr val="tx1">
                  <a:lumMod val="85000"/>
                  <a:lumOff val="15000"/>
                </a:schemeClr>
              </a:solidFill>
            </a:endParaRPr>
          </a:p>
        </p:txBody>
      </p:sp>
      <p:pic>
        <p:nvPicPr>
          <p:cNvPr id="4" name="Grafik 3"/>
          <p:cNvPicPr>
            <a:picLocks noChangeAspect="1"/>
          </p:cNvPicPr>
          <p:nvPr/>
        </p:nvPicPr>
        <p:blipFill>
          <a:blip r:embed="rId3" cstate="print"/>
          <a:stretch>
            <a:fillRect/>
          </a:stretch>
        </p:blipFill>
        <p:spPr>
          <a:xfrm>
            <a:off x="2255880" y="2768235"/>
            <a:ext cx="4855772" cy="3641828"/>
          </a:xfrm>
          <a:prstGeom prst="rect">
            <a:avLst/>
          </a:prstGeom>
        </p:spPr>
      </p:pic>
    </p:spTree>
  </p:cSld>
  <p:clrMapOvr>
    <a:masterClrMapping/>
  </p:clrMapOvr>
  <p:transition spd="med">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half" idx="2"/>
          </p:nvPr>
        </p:nvSpPr>
        <p:spPr>
          <a:xfrm>
            <a:off x="575946" y="1412776"/>
            <a:ext cx="4375467" cy="3745952"/>
          </a:xfrm>
        </p:spPr>
        <p:txBody>
          <a:bodyPr/>
          <a:lstStyle/>
          <a:p>
            <a:pPr marL="0" indent="0">
              <a:buNone/>
            </a:pPr>
            <a:endParaRPr lang="de-DE" sz="1800" dirty="0" smtClean="0">
              <a:solidFill>
                <a:schemeClr val="accent6"/>
              </a:solidFill>
            </a:endParaRPr>
          </a:p>
          <a:p>
            <a:pPr marL="0" indent="0">
              <a:buNone/>
            </a:pPr>
            <a:r>
              <a:rPr lang="de-DE" sz="2000" b="1" dirty="0" smtClean="0">
                <a:solidFill>
                  <a:schemeClr val="accent6"/>
                </a:solidFill>
              </a:rPr>
              <a:t>Schulfreiräume sind derzeit:</a:t>
            </a:r>
          </a:p>
          <a:p>
            <a:pPr marL="285750" indent="-285750">
              <a:buClr>
                <a:schemeClr val="accent3"/>
              </a:buClr>
              <a:buFont typeface="Arial" panose="020B0604020202020204" pitchFamily="34" charset="0"/>
              <a:buChar char="•"/>
            </a:pPr>
            <a:r>
              <a:rPr lang="de-DE" sz="1800" dirty="0" smtClean="0">
                <a:solidFill>
                  <a:schemeClr val="tx1"/>
                </a:solidFill>
              </a:rPr>
              <a:t>Ort der Bewegung/ des Spielens</a:t>
            </a:r>
          </a:p>
          <a:p>
            <a:pPr marL="285750" indent="-285750">
              <a:buClr>
                <a:schemeClr val="accent3"/>
              </a:buClr>
              <a:buFont typeface="Arial" panose="020B0604020202020204" pitchFamily="34" charset="0"/>
              <a:buChar char="•"/>
            </a:pPr>
            <a:r>
              <a:rPr lang="de-DE" sz="1800" dirty="0" smtClean="0">
                <a:solidFill>
                  <a:schemeClr val="tx1"/>
                </a:solidFill>
              </a:rPr>
              <a:t>Nutzung in den Pausen</a:t>
            </a:r>
            <a:r>
              <a:rPr lang="de-AT" sz="1800" dirty="0" smtClean="0">
                <a:solidFill>
                  <a:schemeClr val="tx1"/>
                </a:solidFill>
              </a:rPr>
              <a:t>           Nachmittagsbetreuung</a:t>
            </a:r>
          </a:p>
          <a:p>
            <a:pPr>
              <a:buClr>
                <a:schemeClr val="accent3"/>
              </a:buClr>
            </a:pPr>
            <a:r>
              <a:rPr lang="de-AT" sz="1800" dirty="0">
                <a:solidFill>
                  <a:schemeClr val="tx1"/>
                </a:solidFill>
              </a:rPr>
              <a:t> </a:t>
            </a:r>
            <a:r>
              <a:rPr lang="de-AT" sz="1800" dirty="0" smtClean="0">
                <a:solidFill>
                  <a:schemeClr val="tx1"/>
                </a:solidFill>
              </a:rPr>
              <a:t>   Turnunterricht </a:t>
            </a:r>
            <a:endParaRPr lang="de-AT" sz="1800" dirty="0">
              <a:solidFill>
                <a:schemeClr val="tx1"/>
              </a:solidFill>
            </a:endParaRPr>
          </a:p>
          <a:p>
            <a:pPr>
              <a:buClr>
                <a:schemeClr val="accent3"/>
              </a:buClr>
            </a:pPr>
            <a:r>
              <a:rPr lang="de-AT" sz="1800" dirty="0" smtClean="0">
                <a:solidFill>
                  <a:schemeClr val="tx1"/>
                </a:solidFill>
              </a:rPr>
              <a:t>     Rückzugsort</a:t>
            </a:r>
          </a:p>
          <a:p>
            <a:pPr>
              <a:buClr>
                <a:schemeClr val="accent3"/>
              </a:buClr>
            </a:pPr>
            <a:endParaRPr lang="de-AT" sz="1800" dirty="0" smtClean="0">
              <a:solidFill>
                <a:schemeClr val="tx1"/>
              </a:solidFill>
            </a:endParaRPr>
          </a:p>
          <a:p>
            <a:pPr>
              <a:buClr>
                <a:schemeClr val="accent3"/>
              </a:buClr>
            </a:pPr>
            <a:endParaRPr lang="de-AT" sz="1800" dirty="0" smtClean="0"/>
          </a:p>
          <a:p>
            <a:pPr>
              <a:buClr>
                <a:schemeClr val="accent3"/>
              </a:buClr>
            </a:pPr>
            <a:endParaRPr lang="de-AT" sz="1800" dirty="0" smtClean="0"/>
          </a:p>
          <a:p>
            <a:pPr marL="0" indent="0">
              <a:buNone/>
            </a:pPr>
            <a:r>
              <a:rPr lang="de-DE" sz="2000" b="1" dirty="0">
                <a:solidFill>
                  <a:schemeClr val="accent6"/>
                </a:solidFill>
              </a:rPr>
              <a:t>Pause drinnen und draußen</a:t>
            </a:r>
            <a:r>
              <a:rPr lang="de-AT" sz="2000" b="1" dirty="0">
                <a:solidFill>
                  <a:schemeClr val="accent6"/>
                </a:solidFill>
              </a:rPr>
              <a:t>:</a:t>
            </a:r>
          </a:p>
          <a:p>
            <a:pPr marL="0" indent="0">
              <a:buNone/>
            </a:pPr>
            <a:r>
              <a:rPr lang="de-DE" sz="1800" dirty="0">
                <a:solidFill>
                  <a:schemeClr val="tx1"/>
                </a:solidFill>
              </a:rPr>
              <a:t>Signifikante Unterschiede in der Wahrnehmung </a:t>
            </a:r>
          </a:p>
          <a:p>
            <a:pPr>
              <a:buFontTx/>
              <a:buChar char="-"/>
            </a:pPr>
            <a:endParaRPr lang="de-DE" sz="1800" dirty="0" smtClean="0"/>
          </a:p>
        </p:txBody>
      </p:sp>
      <p:sp>
        <p:nvSpPr>
          <p:cNvPr id="4" name="Titel 3"/>
          <p:cNvSpPr>
            <a:spLocks noGrp="1"/>
          </p:cNvSpPr>
          <p:nvPr>
            <p:ph type="title"/>
          </p:nvPr>
        </p:nvSpPr>
        <p:spPr>
          <a:xfrm>
            <a:off x="357403" y="476672"/>
            <a:ext cx="8912543" cy="777566"/>
          </a:xfrm>
        </p:spPr>
        <p:txBody>
          <a:bodyPr>
            <a:normAutofit/>
          </a:bodyPr>
          <a:lstStyle/>
          <a:p>
            <a:pPr algn="ctr"/>
            <a:r>
              <a:rPr lang="en-US" altLang="de-DE" sz="3200" b="1" kern="0" dirty="0" err="1">
                <a:solidFill>
                  <a:srgbClr val="FFFFFF"/>
                </a:solidFill>
                <a:latin typeface="Calibri" panose="020F0502020204030204"/>
              </a:rPr>
              <a:t>Ergebnisse</a:t>
            </a:r>
            <a:r>
              <a:rPr lang="en-US" altLang="de-DE" sz="3200" b="1" kern="0" dirty="0">
                <a:solidFill>
                  <a:srgbClr val="FFFFFF"/>
                </a:solidFill>
                <a:latin typeface="Calibri" panose="020F0502020204030204"/>
              </a:rPr>
              <a:t> </a:t>
            </a:r>
            <a:r>
              <a:rPr lang="en-US" altLang="de-DE" sz="3200" dirty="0" err="1" smtClean="0">
                <a:solidFill>
                  <a:srgbClr val="FFFFFF"/>
                </a:solidFill>
                <a:latin typeface="Calibri" panose="020F0502020204030204"/>
              </a:rPr>
              <a:t>erste</a:t>
            </a:r>
            <a:r>
              <a:rPr lang="en-US" altLang="de-DE" sz="3200" dirty="0" smtClean="0">
                <a:solidFill>
                  <a:srgbClr val="FFFFFF"/>
                </a:solidFill>
                <a:latin typeface="Calibri" panose="020F0502020204030204"/>
              </a:rPr>
              <a:t> </a:t>
            </a:r>
            <a:r>
              <a:rPr lang="en-US" altLang="de-DE" sz="3200" b="1" kern="0" dirty="0" err="1" smtClean="0">
                <a:solidFill>
                  <a:srgbClr val="FFFFFF"/>
                </a:solidFill>
                <a:latin typeface="Calibri" panose="020F0502020204030204"/>
              </a:rPr>
              <a:t>Befragung</a:t>
            </a:r>
            <a:r>
              <a:rPr lang="en-US" altLang="de-DE" sz="3200" b="1" kern="0" dirty="0" smtClean="0">
                <a:solidFill>
                  <a:srgbClr val="FFFFFF"/>
                </a:solidFill>
                <a:latin typeface="Calibri" panose="020F0502020204030204"/>
              </a:rPr>
              <a:t> </a:t>
            </a:r>
            <a:endParaRPr lang="de-AT" sz="3200" dirty="0">
              <a:solidFill>
                <a:srgbClr val="FFFFFF"/>
              </a:solidFill>
            </a:endParaRPr>
          </a:p>
        </p:txBody>
      </p:sp>
      <p:sp>
        <p:nvSpPr>
          <p:cNvPr id="5" name="Rechteck 4"/>
          <p:cNvSpPr/>
          <p:nvPr/>
        </p:nvSpPr>
        <p:spPr>
          <a:xfrm>
            <a:off x="4591372" y="3068960"/>
            <a:ext cx="4589785" cy="977191"/>
          </a:xfrm>
          <a:prstGeom prst="rect">
            <a:avLst/>
          </a:prstGeom>
        </p:spPr>
        <p:txBody>
          <a:bodyPr wrap="square">
            <a:spAutoFit/>
          </a:bodyPr>
          <a:lstStyle/>
          <a:p>
            <a:pPr lvl="0" defTabSz="719138">
              <a:lnSpc>
                <a:spcPts val="2300"/>
              </a:lnSpc>
              <a:buClr>
                <a:srgbClr val="000000"/>
              </a:buClr>
              <a:buSzPct val="130000"/>
            </a:pPr>
            <a:r>
              <a:rPr lang="de-DE" sz="1800" b="1" kern="0" dirty="0" smtClean="0">
                <a:solidFill>
                  <a:srgbClr val="C00000"/>
                </a:solidFill>
                <a:latin typeface="Arial"/>
                <a:ea typeface="+mn-ea"/>
                <a:cs typeface="Arial"/>
              </a:rPr>
              <a:t>Neue Schulfreiräume </a:t>
            </a:r>
            <a:endParaRPr lang="de-DE" sz="1800" b="1" kern="0" dirty="0">
              <a:solidFill>
                <a:srgbClr val="C00000"/>
              </a:solidFill>
              <a:latin typeface="Arial"/>
              <a:ea typeface="+mn-ea"/>
              <a:cs typeface="Arial"/>
            </a:endParaRPr>
          </a:p>
          <a:p>
            <a:pPr lvl="0" defTabSz="719138">
              <a:lnSpc>
                <a:spcPts val="2300"/>
              </a:lnSpc>
              <a:buClr>
                <a:srgbClr val="F1F1F1"/>
              </a:buClr>
              <a:buSzPct val="130000"/>
            </a:pPr>
            <a:r>
              <a:rPr lang="de-DE" sz="1800" kern="0" dirty="0" smtClean="0">
                <a:solidFill>
                  <a:srgbClr val="000000"/>
                </a:solidFill>
                <a:latin typeface="Arial"/>
                <a:ea typeface="+mn-ea"/>
                <a:cs typeface="Arial"/>
              </a:rPr>
              <a:t>Wunsch </a:t>
            </a:r>
            <a:r>
              <a:rPr lang="de-DE" sz="1800" kern="0" dirty="0">
                <a:solidFill>
                  <a:srgbClr val="000000"/>
                </a:solidFill>
                <a:latin typeface="Arial"/>
                <a:ea typeface="+mn-ea"/>
                <a:cs typeface="Arial"/>
              </a:rPr>
              <a:t>mehr Unterricht im Freien </a:t>
            </a:r>
            <a:endParaRPr lang="de-DE" sz="1800" kern="0" dirty="0" smtClean="0">
              <a:solidFill>
                <a:srgbClr val="000000"/>
              </a:solidFill>
              <a:latin typeface="Arial"/>
              <a:ea typeface="+mn-ea"/>
              <a:cs typeface="Arial"/>
            </a:endParaRPr>
          </a:p>
          <a:p>
            <a:pPr lvl="0" defTabSz="719138">
              <a:lnSpc>
                <a:spcPts val="2300"/>
              </a:lnSpc>
              <a:buClr>
                <a:srgbClr val="F1F1F1"/>
              </a:buClr>
              <a:buSzPct val="130000"/>
            </a:pPr>
            <a:r>
              <a:rPr lang="de-DE" sz="1800" kern="0" dirty="0" smtClean="0">
                <a:solidFill>
                  <a:srgbClr val="000000"/>
                </a:solidFill>
                <a:latin typeface="Arial"/>
                <a:ea typeface="+mn-ea"/>
                <a:cs typeface="Arial"/>
              </a:rPr>
              <a:t>(</a:t>
            </a:r>
            <a:r>
              <a:rPr lang="de-DE" sz="1800" kern="0" dirty="0">
                <a:solidFill>
                  <a:srgbClr val="000000"/>
                </a:solidFill>
                <a:latin typeface="Arial"/>
                <a:ea typeface="+mn-ea"/>
                <a:cs typeface="Arial"/>
              </a:rPr>
              <a:t>Grüne Klasse statt Biotop)</a:t>
            </a:r>
          </a:p>
        </p:txBody>
      </p:sp>
      <p:sp>
        <p:nvSpPr>
          <p:cNvPr id="7" name="Rechteck 6"/>
          <p:cNvSpPr/>
          <p:nvPr/>
        </p:nvSpPr>
        <p:spPr>
          <a:xfrm>
            <a:off x="4536706" y="1948190"/>
            <a:ext cx="4644451" cy="830997"/>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de-DE" b="1" i="1" cap="none" spc="0" dirty="0"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„Eine Dem</a:t>
            </a:r>
            <a:r>
              <a:rPr lang="de-DE" b="1" cap="none" spc="0" dirty="0"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otiva</a:t>
            </a:r>
            <a:r>
              <a:rPr lang="de-DE" b="1" i="1" cap="none" spc="0" dirty="0"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tion ist es. Natürlich.“</a:t>
            </a:r>
            <a:endParaRPr lang="de-AT" b="1" cap="none" spc="0"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endParaRPr>
          </a:p>
        </p:txBody>
      </p:sp>
      <p:sp>
        <p:nvSpPr>
          <p:cNvPr id="8" name="Rechteck 7"/>
          <p:cNvSpPr/>
          <p:nvPr/>
        </p:nvSpPr>
        <p:spPr>
          <a:xfrm>
            <a:off x="4510136" y="4365104"/>
            <a:ext cx="4165352" cy="1569660"/>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de-DE" b="1" i="1" cap="none" spc="0" dirty="0"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 Das ist, das ist nur Wiese, nicht. </a:t>
            </a:r>
          </a:p>
          <a:p>
            <a:pPr algn="ctr"/>
            <a:r>
              <a:rPr lang="de-DE" b="1" i="1" cap="none" spc="0" dirty="0" smtClean="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Das ist eine Wiese und ein Baum und fertig.“</a:t>
            </a:r>
            <a:endParaRPr lang="de-AT" b="1" cap="none" spc="0"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xmlns="" val="31786833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p:nvPr/>
        </p:nvPicPr>
        <p:blipFill rotWithShape="1">
          <a:blip r:embed="rId3" cstate="print">
            <a:extLst>
              <a:ext uri="{28A0092B-C50C-407E-A947-70E740481C1C}">
                <a14:useLocalDpi xmlns:a14="http://schemas.microsoft.com/office/drawing/2010/main" xmlns="" val="0"/>
              </a:ext>
            </a:extLst>
          </a:blip>
          <a:srcRect t="9913" b="7770"/>
          <a:stretch/>
        </p:blipFill>
        <p:spPr>
          <a:xfrm>
            <a:off x="198884" y="764704"/>
            <a:ext cx="7776864" cy="5268173"/>
          </a:xfrm>
          <a:prstGeom prst="rect">
            <a:avLst/>
          </a:prstGeom>
        </p:spPr>
      </p:pic>
      <p:sp>
        <p:nvSpPr>
          <p:cNvPr id="3" name="Rechteck 2"/>
          <p:cNvSpPr/>
          <p:nvPr/>
        </p:nvSpPr>
        <p:spPr>
          <a:xfrm>
            <a:off x="8161931" y="5663545"/>
            <a:ext cx="1711053" cy="369332"/>
          </a:xfrm>
          <a:prstGeom prst="rect">
            <a:avLst/>
          </a:prstGeom>
        </p:spPr>
        <p:txBody>
          <a:bodyPr wrap="square">
            <a:spAutoFit/>
          </a:bodyPr>
          <a:lstStyle/>
          <a:p>
            <a:r>
              <a:rPr lang="de-AT" sz="1800" b="1" dirty="0" smtClean="0"/>
              <a:t>1. </a:t>
            </a:r>
            <a:r>
              <a:rPr lang="de-AT" sz="1800" b="1" dirty="0"/>
              <a:t>Befragung </a:t>
            </a:r>
          </a:p>
        </p:txBody>
      </p:sp>
    </p:spTree>
    <p:extLst>
      <p:ext uri="{BB962C8B-B14F-4D97-AF65-F5344CB8AC3E}">
        <p14:creationId xmlns:p14="http://schemas.microsoft.com/office/powerpoint/2010/main" xmlns="" val="29612223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cstate="print">
            <a:extLst>
              <a:ext uri="{BEBA8EAE-BF5A-486C-A8C5-ECC9F3942E4B}">
                <a14:imgProps xmlns:a14="http://schemas.microsoft.com/office/drawing/2010/main" xmlns="">
                  <a14:imgLayer r:embed="rId4">
                    <a14:imgEffect>
                      <a14:brightnessContrast bright="20000" contrast="20000"/>
                    </a14:imgEffect>
                  </a14:imgLayer>
                </a14:imgProps>
              </a:ext>
              <a:ext uri="{28A0092B-C50C-407E-A947-70E740481C1C}">
                <a14:useLocalDpi xmlns:a14="http://schemas.microsoft.com/office/drawing/2010/main" xmlns="" val="0"/>
              </a:ext>
            </a:extLst>
          </a:blip>
          <a:srcRect l="1172" r="1552"/>
          <a:stretch/>
        </p:blipFill>
        <p:spPr>
          <a:xfrm>
            <a:off x="486916" y="548992"/>
            <a:ext cx="7386110" cy="5694680"/>
          </a:xfrm>
          <a:prstGeom prst="rect">
            <a:avLst/>
          </a:prstGeom>
        </p:spPr>
      </p:pic>
      <p:pic>
        <p:nvPicPr>
          <p:cNvPr id="3" name="Grafik 2"/>
          <p:cNvPicPr>
            <a:picLocks noChangeAspect="1"/>
          </p:cNvPicPr>
          <p:nvPr/>
        </p:nvPicPr>
        <p:blipFill>
          <a:blip r:embed="rId5" cstate="print"/>
          <a:stretch>
            <a:fillRect/>
          </a:stretch>
        </p:blipFill>
        <p:spPr>
          <a:xfrm>
            <a:off x="8191772" y="5798903"/>
            <a:ext cx="1584176" cy="444769"/>
          </a:xfrm>
          <a:prstGeom prst="rect">
            <a:avLst/>
          </a:prstGeom>
        </p:spPr>
      </p:pic>
    </p:spTree>
    <p:extLst>
      <p:ext uri="{BB962C8B-B14F-4D97-AF65-F5344CB8AC3E}">
        <p14:creationId xmlns:p14="http://schemas.microsoft.com/office/powerpoint/2010/main" xmlns="" val="7617529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2436" y="404664"/>
            <a:ext cx="8912543" cy="1143000"/>
          </a:xfrm>
        </p:spPr>
        <p:txBody>
          <a:bodyPr/>
          <a:lstStyle/>
          <a:p>
            <a:pPr algn="ctr"/>
            <a:r>
              <a:rPr lang="de-AT" sz="2400" b="1" dirty="0" smtClean="0">
                <a:solidFill>
                  <a:schemeClr val="accent4"/>
                </a:solidFill>
              </a:rPr>
              <a:t>Elemente und Nutzung </a:t>
            </a:r>
            <a:endParaRPr lang="de-AT" sz="2400" b="1" dirty="0">
              <a:solidFill>
                <a:schemeClr val="accent4"/>
              </a:solidFill>
            </a:endParaRPr>
          </a:p>
        </p:txBody>
      </p:sp>
      <p:pic>
        <p:nvPicPr>
          <p:cNvPr id="6" name="Inhaltsplatzhalter 5"/>
          <p:cNvPicPr>
            <a:picLocks noGrp="1" noChangeAspect="1"/>
          </p:cNvPicPr>
          <p:nvPr>
            <p:ph idx="4294967295"/>
          </p:nvPr>
        </p:nvPicPr>
        <p:blipFill>
          <a:blip r:embed="rId3" cstate="print">
            <a:extLst>
              <a:ext uri="{28A0092B-C50C-407E-A947-70E740481C1C}">
                <a14:useLocalDpi xmlns:a14="http://schemas.microsoft.com/office/drawing/2010/main" xmlns="" val="0"/>
              </a:ext>
            </a:extLst>
          </a:blip>
          <a:stretch>
            <a:fillRect/>
          </a:stretch>
        </p:blipFill>
        <p:spPr>
          <a:xfrm>
            <a:off x="1567036" y="1172560"/>
            <a:ext cx="4788510" cy="5383893"/>
          </a:xfrm>
          <a:prstGeom prst="rect">
            <a:avLst/>
          </a:prstGeom>
        </p:spPr>
      </p:pic>
      <p:sp>
        <p:nvSpPr>
          <p:cNvPr id="7" name="Textfeld 6"/>
          <p:cNvSpPr txBox="1"/>
          <p:nvPr/>
        </p:nvSpPr>
        <p:spPr>
          <a:xfrm>
            <a:off x="8479804" y="5157192"/>
            <a:ext cx="1002197" cy="461665"/>
          </a:xfrm>
          <a:prstGeom prst="rect">
            <a:avLst/>
          </a:prstGeom>
          <a:noFill/>
        </p:spPr>
        <p:txBody>
          <a:bodyPr wrap="none" rtlCol="0">
            <a:spAutoFit/>
          </a:bodyPr>
          <a:lstStyle/>
          <a:p>
            <a:r>
              <a:rPr lang="de-AT" sz="1400" b="1" dirty="0" smtClean="0"/>
              <a:t>10 Jahre</a:t>
            </a:r>
          </a:p>
          <a:p>
            <a:r>
              <a:rPr lang="de-AT" sz="1000" b="1" dirty="0" smtClean="0"/>
              <a:t>2. Befragung </a:t>
            </a:r>
            <a:endParaRPr lang="de-AT" sz="1000" b="1" dirty="0"/>
          </a:p>
        </p:txBody>
      </p:sp>
    </p:spTree>
    <p:extLst>
      <p:ext uri="{BB962C8B-B14F-4D97-AF65-F5344CB8AC3E}">
        <p14:creationId xmlns:p14="http://schemas.microsoft.com/office/powerpoint/2010/main" xmlns="" val="27185816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7881" y="692696"/>
            <a:ext cx="8912543" cy="1143000"/>
          </a:xfrm>
        </p:spPr>
        <p:txBody>
          <a:bodyPr/>
          <a:lstStyle/>
          <a:p>
            <a:pPr algn="ctr"/>
            <a:r>
              <a:rPr lang="de-AT" sz="2400" dirty="0" smtClean="0">
                <a:solidFill>
                  <a:schemeClr val="accent4"/>
                </a:solidFill>
              </a:rPr>
              <a:t>Soziales Verhalten und Unterricht</a:t>
            </a:r>
            <a:endParaRPr lang="de-AT" sz="2400" dirty="0">
              <a:solidFill>
                <a:schemeClr val="accent4"/>
              </a:solidFill>
            </a:endParaRPr>
          </a:p>
        </p:txBody>
      </p:sp>
      <p:pic>
        <p:nvPicPr>
          <p:cNvPr id="10" name="Inhaltsplatzhalter 9"/>
          <p:cNvPicPr>
            <a:picLocks noGrp="1" noChangeAspect="1"/>
          </p:cNvPicPr>
          <p:nvPr>
            <p:ph idx="4294967295"/>
          </p:nvPr>
        </p:nvPicPr>
        <p:blipFill>
          <a:blip r:embed="rId3" cstate="print">
            <a:extLst>
              <a:ext uri="{28A0092B-C50C-407E-A947-70E740481C1C}">
                <a14:useLocalDpi xmlns:a14="http://schemas.microsoft.com/office/drawing/2010/main" xmlns="" val="0"/>
              </a:ext>
            </a:extLst>
          </a:blip>
          <a:stretch>
            <a:fillRect/>
          </a:stretch>
        </p:blipFill>
        <p:spPr>
          <a:xfrm>
            <a:off x="1735870" y="1578640"/>
            <a:ext cx="4925043" cy="4586664"/>
          </a:xfrm>
          <a:prstGeom prst="rect">
            <a:avLst/>
          </a:prstGeom>
        </p:spPr>
      </p:pic>
      <p:sp>
        <p:nvSpPr>
          <p:cNvPr id="11" name="Textfeld 10"/>
          <p:cNvSpPr txBox="1"/>
          <p:nvPr/>
        </p:nvSpPr>
        <p:spPr>
          <a:xfrm>
            <a:off x="8335788" y="5048217"/>
            <a:ext cx="1120820" cy="892552"/>
          </a:xfrm>
          <a:prstGeom prst="rect">
            <a:avLst/>
          </a:prstGeom>
          <a:noFill/>
        </p:spPr>
        <p:txBody>
          <a:bodyPr wrap="none" rtlCol="0">
            <a:spAutoFit/>
          </a:bodyPr>
          <a:lstStyle/>
          <a:p>
            <a:r>
              <a:rPr lang="de-AT" sz="1800" b="1" dirty="0" smtClean="0"/>
              <a:t>14 Jahre</a:t>
            </a:r>
          </a:p>
          <a:p>
            <a:r>
              <a:rPr lang="de-AT" sz="1000" b="1" dirty="0"/>
              <a:t>2. Befragung </a:t>
            </a:r>
          </a:p>
          <a:p>
            <a:endParaRPr lang="de-AT" b="1" dirty="0"/>
          </a:p>
        </p:txBody>
      </p:sp>
      <p:sp>
        <p:nvSpPr>
          <p:cNvPr id="13" name="Ellipse 12"/>
          <p:cNvSpPr/>
          <p:nvPr/>
        </p:nvSpPr>
        <p:spPr>
          <a:xfrm>
            <a:off x="1439964" y="4149080"/>
            <a:ext cx="3547281" cy="225870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xmlns="" val="8857160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3204" y="818381"/>
            <a:ext cx="7112000" cy="1255712"/>
          </a:xfrm>
        </p:spPr>
        <p:txBody>
          <a:bodyPr>
            <a:noAutofit/>
          </a:bodyPr>
          <a:lstStyle/>
          <a:p>
            <a:pPr algn="ctr"/>
            <a:r>
              <a:rPr lang="de-AT" sz="3200" dirty="0" smtClean="0">
                <a:solidFill>
                  <a:schemeClr val="accent3"/>
                </a:solidFill>
              </a:rPr>
              <a:t>Zusammenfassung </a:t>
            </a:r>
            <a:endParaRPr lang="de-AT" sz="3200" b="1" dirty="0">
              <a:solidFill>
                <a:schemeClr val="accent3"/>
              </a:solidFill>
            </a:endParaRPr>
          </a:p>
        </p:txBody>
      </p:sp>
      <p:sp>
        <p:nvSpPr>
          <p:cNvPr id="7" name="Inhaltsplatzhalter 6"/>
          <p:cNvSpPr>
            <a:spLocks noGrp="1"/>
          </p:cNvSpPr>
          <p:nvPr>
            <p:ph idx="1"/>
          </p:nvPr>
        </p:nvSpPr>
        <p:spPr>
          <a:xfrm>
            <a:off x="1062980" y="2080914"/>
            <a:ext cx="7188200" cy="3429000"/>
          </a:xfrm>
        </p:spPr>
        <p:txBody>
          <a:bodyPr/>
          <a:lstStyle/>
          <a:p>
            <a:r>
              <a:rPr lang="de-AT" sz="2400" b="1" i="1" dirty="0">
                <a:solidFill>
                  <a:schemeClr val="accent6"/>
                </a:solidFill>
                <a:latin typeface="+mj-lt"/>
              </a:rPr>
              <a:t>Forschungsfragen</a:t>
            </a:r>
          </a:p>
          <a:p>
            <a:endParaRPr lang="de-AT" dirty="0" smtClean="0"/>
          </a:p>
          <a:p>
            <a:pPr marL="342900" indent="-342900">
              <a:lnSpc>
                <a:spcPct val="150000"/>
              </a:lnSpc>
              <a:buClr>
                <a:schemeClr val="accent3"/>
              </a:buClr>
              <a:buFont typeface="Arial" panose="020B0604020202020204" pitchFamily="34" charset="0"/>
              <a:buChar char="•"/>
            </a:pPr>
            <a:r>
              <a:rPr lang="de-DE" sz="2000" b="1" dirty="0" smtClean="0">
                <a:solidFill>
                  <a:schemeClr val="accent4"/>
                </a:solidFill>
              </a:rPr>
              <a:t>Körperliche </a:t>
            </a:r>
            <a:r>
              <a:rPr lang="de-DE" sz="2000" b="1" dirty="0">
                <a:solidFill>
                  <a:schemeClr val="accent4"/>
                </a:solidFill>
              </a:rPr>
              <a:t>und seelische </a:t>
            </a:r>
            <a:r>
              <a:rPr lang="de-DE" sz="2000" b="1" dirty="0" smtClean="0">
                <a:solidFill>
                  <a:schemeClr val="accent4"/>
                </a:solidFill>
              </a:rPr>
              <a:t>Gesundheit</a:t>
            </a:r>
          </a:p>
          <a:p>
            <a:pPr marL="342900" indent="-342900">
              <a:lnSpc>
                <a:spcPct val="150000"/>
              </a:lnSpc>
              <a:buClr>
                <a:schemeClr val="accent3"/>
              </a:buClr>
              <a:buFont typeface="Arial" panose="020B0604020202020204" pitchFamily="34" charset="0"/>
              <a:buChar char="•"/>
            </a:pPr>
            <a:r>
              <a:rPr lang="de-AT" altLang="de-DE" sz="2000" b="1" dirty="0">
                <a:solidFill>
                  <a:schemeClr val="accent4"/>
                </a:solidFill>
              </a:rPr>
              <a:t>Soziales Verhalten</a:t>
            </a:r>
          </a:p>
          <a:p>
            <a:pPr marL="342900" indent="-342900">
              <a:lnSpc>
                <a:spcPct val="150000"/>
              </a:lnSpc>
              <a:buClr>
                <a:schemeClr val="accent3"/>
              </a:buClr>
              <a:buFont typeface="Arial" panose="020B0604020202020204" pitchFamily="34" charset="0"/>
              <a:buChar char="•"/>
            </a:pPr>
            <a:r>
              <a:rPr lang="de-AT" altLang="de-DE" sz="2000" b="1" dirty="0">
                <a:solidFill>
                  <a:schemeClr val="accent4"/>
                </a:solidFill>
              </a:rPr>
              <a:t>Schulische Leistungen/Unterricht</a:t>
            </a:r>
          </a:p>
          <a:p>
            <a:pPr marL="342900" indent="-342900">
              <a:lnSpc>
                <a:spcPct val="150000"/>
              </a:lnSpc>
              <a:buClr>
                <a:schemeClr val="accent3"/>
              </a:buClr>
              <a:buFont typeface="Arial" panose="020B0604020202020204" pitchFamily="34" charset="0"/>
              <a:buChar char="•"/>
            </a:pPr>
            <a:r>
              <a:rPr lang="de-AT" altLang="de-DE" sz="2000" b="1" dirty="0" smtClean="0">
                <a:solidFill>
                  <a:schemeClr val="accent4"/>
                </a:solidFill>
              </a:rPr>
              <a:t>Prozessbeteiligung/Partizipation</a:t>
            </a:r>
          </a:p>
          <a:p>
            <a:pPr marL="342900" indent="-342900">
              <a:buClr>
                <a:schemeClr val="accent3"/>
              </a:buClr>
              <a:buFont typeface="Arial" panose="020B0604020202020204" pitchFamily="34" charset="0"/>
              <a:buChar char="•"/>
            </a:pPr>
            <a:endParaRPr lang="de-AT" altLang="de-DE" sz="2400" b="1" i="1" dirty="0">
              <a:solidFill>
                <a:schemeClr val="accent6"/>
              </a:solidFill>
            </a:endParaRPr>
          </a:p>
          <a:p>
            <a:pPr>
              <a:buClr>
                <a:schemeClr val="accent3"/>
              </a:buClr>
            </a:pPr>
            <a:endParaRPr lang="de-AT" altLang="de-DE" sz="2400" b="1" i="1" dirty="0" smtClean="0">
              <a:solidFill>
                <a:schemeClr val="accent6"/>
              </a:solidFill>
            </a:endParaRPr>
          </a:p>
          <a:p>
            <a:r>
              <a:rPr lang="de-AT" sz="2400" b="1" i="1" dirty="0" smtClean="0">
                <a:solidFill>
                  <a:schemeClr val="accent6"/>
                </a:solidFill>
              </a:rPr>
              <a:t>Fortbildungen und „Lehr-und Lernmaterial“ </a:t>
            </a:r>
          </a:p>
          <a:p>
            <a:endParaRPr lang="de-AT" sz="2400" b="1" i="1" dirty="0">
              <a:solidFill>
                <a:schemeClr val="accent6"/>
              </a:solidFill>
            </a:endParaRPr>
          </a:p>
          <a:p>
            <a:endParaRPr lang="de-AT" sz="2400" b="1" i="1" dirty="0">
              <a:solidFill>
                <a:schemeClr val="accent6"/>
              </a:solidFill>
            </a:endParaRPr>
          </a:p>
          <a:p>
            <a:endParaRPr lang="de-AT" sz="2400" b="1" i="1" dirty="0">
              <a:solidFill>
                <a:schemeClr val="accent6"/>
              </a:solidFill>
            </a:endParaRPr>
          </a:p>
          <a:p>
            <a:endParaRPr lang="de-AT" sz="2400" b="1" i="1" dirty="0">
              <a:solidFill>
                <a:schemeClr val="accent6"/>
              </a:solidFill>
            </a:endParaRPr>
          </a:p>
          <a:p>
            <a:endParaRPr lang="de-AT" dirty="0"/>
          </a:p>
        </p:txBody>
      </p:sp>
    </p:spTree>
    <p:extLst>
      <p:ext uri="{BB962C8B-B14F-4D97-AF65-F5344CB8AC3E}">
        <p14:creationId xmlns:p14="http://schemas.microsoft.com/office/powerpoint/2010/main" xmlns="" val="12320482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p:cNvSpPr/>
          <p:nvPr/>
        </p:nvSpPr>
        <p:spPr>
          <a:xfrm>
            <a:off x="1173667" y="5723613"/>
            <a:ext cx="7619674" cy="6143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62"/>
          </a:p>
        </p:txBody>
      </p:sp>
      <p:sp>
        <p:nvSpPr>
          <p:cNvPr id="5" name="Zylinder 4"/>
          <p:cNvSpPr/>
          <p:nvPr/>
        </p:nvSpPr>
        <p:spPr>
          <a:xfrm>
            <a:off x="4046942" y="2435652"/>
            <a:ext cx="1384560" cy="2970848"/>
          </a:xfrm>
          <a:prstGeom prst="ca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300" b="1" dirty="0" smtClean="0">
              <a:solidFill>
                <a:schemeClr val="tx1"/>
              </a:solidFill>
            </a:endParaRPr>
          </a:p>
          <a:p>
            <a:pPr algn="ctr"/>
            <a:r>
              <a:rPr lang="de-AT" sz="1600" b="1" dirty="0" smtClean="0">
                <a:solidFill>
                  <a:schemeClr val="tx1"/>
                </a:solidFill>
              </a:rPr>
              <a:t>Praxis</a:t>
            </a:r>
          </a:p>
          <a:p>
            <a:pPr algn="ctr"/>
            <a:endParaRPr lang="de-AT" sz="1300" b="1" dirty="0" smtClean="0">
              <a:solidFill>
                <a:schemeClr val="tx1"/>
              </a:solidFill>
            </a:endParaRPr>
          </a:p>
          <a:p>
            <a:pPr algn="ctr"/>
            <a:endParaRPr lang="de-AT" sz="1000" b="1" i="1" dirty="0" smtClean="0">
              <a:solidFill>
                <a:schemeClr val="tx1"/>
              </a:solidFill>
            </a:endParaRPr>
          </a:p>
          <a:p>
            <a:pPr algn="ctr"/>
            <a:r>
              <a:rPr lang="de-AT" sz="1000" b="1" i="1" dirty="0" smtClean="0">
                <a:solidFill>
                  <a:schemeClr val="tx1"/>
                </a:solidFill>
              </a:rPr>
              <a:t>Schule</a:t>
            </a:r>
          </a:p>
          <a:p>
            <a:pPr algn="ctr"/>
            <a:r>
              <a:rPr lang="de-AT" sz="1000" b="1" i="1" dirty="0" smtClean="0">
                <a:solidFill>
                  <a:schemeClr val="tx1"/>
                </a:solidFill>
              </a:rPr>
              <a:t>Disloziert bzw. außerschulisch</a:t>
            </a:r>
          </a:p>
          <a:p>
            <a:pPr algn="ctr"/>
            <a:endParaRPr lang="de-AT" sz="1300" b="1" dirty="0">
              <a:solidFill>
                <a:schemeClr val="tx1"/>
              </a:solidFill>
            </a:endParaRPr>
          </a:p>
        </p:txBody>
      </p:sp>
      <p:sp>
        <p:nvSpPr>
          <p:cNvPr id="6" name="Zylinder 5"/>
          <p:cNvSpPr/>
          <p:nvPr/>
        </p:nvSpPr>
        <p:spPr>
          <a:xfrm>
            <a:off x="2028950" y="2435652"/>
            <a:ext cx="1384562" cy="2970848"/>
          </a:xfrm>
          <a:prstGeom prst="ca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300" b="1" dirty="0" smtClean="0">
              <a:solidFill>
                <a:schemeClr val="tx1"/>
              </a:solidFill>
            </a:endParaRPr>
          </a:p>
          <a:p>
            <a:pPr algn="ctr"/>
            <a:r>
              <a:rPr lang="de-AT" sz="1600" b="1" dirty="0" smtClean="0">
                <a:solidFill>
                  <a:schemeClr val="tx1"/>
                </a:solidFill>
              </a:rPr>
              <a:t>Wissenschaft</a:t>
            </a:r>
          </a:p>
          <a:p>
            <a:pPr algn="ctr"/>
            <a:endParaRPr lang="de-AT" sz="1300" b="1" dirty="0" smtClean="0">
              <a:solidFill>
                <a:schemeClr val="tx1"/>
              </a:solidFill>
            </a:endParaRPr>
          </a:p>
          <a:p>
            <a:pPr algn="ctr"/>
            <a:endParaRPr lang="de-AT" sz="1000" b="1" i="1" dirty="0" smtClean="0">
              <a:solidFill>
                <a:schemeClr val="tx1"/>
              </a:solidFill>
            </a:endParaRPr>
          </a:p>
          <a:p>
            <a:pPr algn="ctr"/>
            <a:r>
              <a:rPr lang="de-AT" sz="1000" b="1" i="1" dirty="0" smtClean="0">
                <a:solidFill>
                  <a:schemeClr val="tx1"/>
                </a:solidFill>
              </a:rPr>
              <a:t>Praxisbezogene Studien (Begleitstudien,  Recherchestudien etc.)</a:t>
            </a:r>
            <a:endParaRPr lang="de-AT" sz="1000" b="1" i="1" dirty="0">
              <a:solidFill>
                <a:schemeClr val="tx1"/>
              </a:solidFill>
            </a:endParaRPr>
          </a:p>
        </p:txBody>
      </p:sp>
      <p:sp>
        <p:nvSpPr>
          <p:cNvPr id="7" name="Zylinder 6"/>
          <p:cNvSpPr/>
          <p:nvPr/>
        </p:nvSpPr>
        <p:spPr>
          <a:xfrm>
            <a:off x="6064933" y="2435652"/>
            <a:ext cx="1384562" cy="2970848"/>
          </a:xfrm>
          <a:prstGeom prst="ca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600" b="1" dirty="0" smtClean="0">
                <a:solidFill>
                  <a:schemeClr val="tx1"/>
                </a:solidFill>
              </a:rPr>
              <a:t>Aus- und Fortbildung</a:t>
            </a:r>
          </a:p>
          <a:p>
            <a:pPr algn="ctr"/>
            <a:endParaRPr lang="de-AT" sz="1600" b="1" dirty="0" smtClean="0">
              <a:solidFill>
                <a:schemeClr val="tx1"/>
              </a:solidFill>
            </a:endParaRPr>
          </a:p>
          <a:p>
            <a:pPr algn="ctr"/>
            <a:r>
              <a:rPr lang="de-AT" sz="1000" b="1" dirty="0" smtClean="0">
                <a:solidFill>
                  <a:schemeClr val="tx1"/>
                </a:solidFill>
              </a:rPr>
              <a:t>Pädagogische Hochschulen</a:t>
            </a:r>
          </a:p>
          <a:p>
            <a:pPr algn="ctr"/>
            <a:r>
              <a:rPr lang="de-AT" sz="1000" b="1" dirty="0" smtClean="0">
                <a:solidFill>
                  <a:schemeClr val="tx1"/>
                </a:solidFill>
              </a:rPr>
              <a:t>in Kooperationen</a:t>
            </a:r>
          </a:p>
        </p:txBody>
      </p:sp>
      <p:sp>
        <p:nvSpPr>
          <p:cNvPr id="8" name="Gleichschenkliges Dreieck 7"/>
          <p:cNvSpPr/>
          <p:nvPr/>
        </p:nvSpPr>
        <p:spPr>
          <a:xfrm>
            <a:off x="2021279" y="1567867"/>
            <a:ext cx="5428216" cy="751882"/>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800" b="1" dirty="0" smtClean="0">
                <a:solidFill>
                  <a:schemeClr val="bg1"/>
                </a:solidFill>
              </a:rPr>
              <a:t>Gartenpädagogik</a:t>
            </a:r>
            <a:endParaRPr lang="de-AT" sz="1800" b="1" dirty="0">
              <a:solidFill>
                <a:schemeClr val="bg1"/>
              </a:solidFill>
            </a:endParaRPr>
          </a:p>
        </p:txBody>
      </p:sp>
      <p:sp>
        <p:nvSpPr>
          <p:cNvPr id="9" name="Rechteck 8"/>
          <p:cNvSpPr/>
          <p:nvPr/>
        </p:nvSpPr>
        <p:spPr>
          <a:xfrm>
            <a:off x="2021279" y="5509414"/>
            <a:ext cx="5428216" cy="35761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800" b="1" dirty="0" smtClean="0"/>
              <a:t>Österreich</a:t>
            </a:r>
            <a:endParaRPr lang="de-AT" sz="1800" b="1" dirty="0"/>
          </a:p>
        </p:txBody>
      </p:sp>
    </p:spTree>
    <p:extLst>
      <p:ext uri="{BB962C8B-B14F-4D97-AF65-F5344CB8AC3E}">
        <p14:creationId xmlns:p14="http://schemas.microsoft.com/office/powerpoint/2010/main" xmlns="" val="123061166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idx="4294967295"/>
          </p:nvPr>
        </p:nvSpPr>
        <p:spPr>
          <a:xfrm>
            <a:off x="0" y="2660650"/>
            <a:ext cx="8912225" cy="3355975"/>
          </a:xfrm>
          <a:prstGeom prst="rect">
            <a:avLst/>
          </a:prstGeom>
        </p:spPr>
        <p:txBody>
          <a:bodyPr/>
          <a:lstStyle/>
          <a:p>
            <a:pPr marL="0" indent="0">
              <a:buNone/>
            </a:pPr>
            <a:endParaRPr lang="de-AT" sz="2000" b="1" i="1" dirty="0" smtClean="0">
              <a:solidFill>
                <a:schemeClr val="bg2">
                  <a:lumMod val="25000"/>
                </a:schemeClr>
              </a:solidFill>
            </a:endParaRPr>
          </a:p>
          <a:p>
            <a:pPr marL="0" indent="0" algn="ctr">
              <a:buNone/>
            </a:pPr>
            <a:endParaRPr lang="de-AT" sz="2000" b="1" i="1" dirty="0">
              <a:solidFill>
                <a:schemeClr val="bg2">
                  <a:lumMod val="25000"/>
                </a:schemeClr>
              </a:solidFill>
            </a:endParaRPr>
          </a:p>
          <a:p>
            <a:pPr marL="0" indent="0">
              <a:buNone/>
            </a:pPr>
            <a:endParaRPr lang="de-AT" sz="2000" b="1" i="1" dirty="0" smtClean="0">
              <a:solidFill>
                <a:schemeClr val="bg2">
                  <a:lumMod val="25000"/>
                </a:schemeClr>
              </a:solidFill>
            </a:endParaRPr>
          </a:p>
          <a:p>
            <a:pPr marL="0" indent="0">
              <a:buNone/>
            </a:pPr>
            <a:endParaRPr lang="de-AT" sz="2000" b="1" i="1" dirty="0">
              <a:solidFill>
                <a:schemeClr val="bg2">
                  <a:lumMod val="25000"/>
                </a:schemeClr>
              </a:solidFill>
            </a:endParaRPr>
          </a:p>
          <a:p>
            <a:pPr marL="0" indent="0">
              <a:buNone/>
            </a:pPr>
            <a:endParaRPr lang="de-AT" sz="2000" b="1" i="1" dirty="0" smtClean="0">
              <a:solidFill>
                <a:schemeClr val="bg2">
                  <a:lumMod val="25000"/>
                </a:schemeClr>
              </a:solidFill>
            </a:endParaRPr>
          </a:p>
          <a:p>
            <a:pPr marL="0" indent="0">
              <a:buNone/>
            </a:pPr>
            <a:r>
              <a:rPr lang="de-AT" sz="2000" b="1" i="1" dirty="0" smtClean="0">
                <a:solidFill>
                  <a:schemeClr val="bg2">
                    <a:lumMod val="25000"/>
                  </a:schemeClr>
                </a:solidFill>
              </a:rPr>
              <a:t>	</a:t>
            </a:r>
            <a:endParaRPr lang="de-AT" sz="2000" b="1" i="1" dirty="0">
              <a:solidFill>
                <a:schemeClr val="bg2">
                  <a:lumMod val="25000"/>
                </a:schemeClr>
              </a:solidFill>
            </a:endParaRPr>
          </a:p>
          <a:p>
            <a:pPr marL="0" lvl="2" indent="0">
              <a:spcBef>
                <a:spcPts val="1000"/>
              </a:spcBef>
              <a:buNone/>
            </a:pPr>
            <a:r>
              <a:rPr lang="de-AT" sz="1200" b="1" i="1" dirty="0" smtClean="0">
                <a:solidFill>
                  <a:schemeClr val="bg2">
                    <a:lumMod val="25000"/>
                  </a:schemeClr>
                </a:solidFill>
              </a:rPr>
              <a:t>                                                                                                                                       </a:t>
            </a:r>
            <a:endParaRPr lang="de-AT" sz="2000" b="1" i="1" dirty="0" smtClean="0">
              <a:solidFill>
                <a:schemeClr val="bg2">
                  <a:lumMod val="25000"/>
                </a:schemeClr>
              </a:solidFill>
            </a:endParaRPr>
          </a:p>
          <a:p>
            <a:pPr marL="0" indent="0">
              <a:buNone/>
            </a:pPr>
            <a:endParaRPr lang="de-AT" sz="2000" b="1" i="1" dirty="0">
              <a:solidFill>
                <a:schemeClr val="bg2">
                  <a:lumMod val="25000"/>
                </a:schemeClr>
              </a:solidFill>
            </a:endParaRPr>
          </a:p>
          <a:p>
            <a:pPr marL="0" indent="0">
              <a:buNone/>
            </a:pPr>
            <a:endParaRPr lang="de-AT" sz="2000" b="1" i="1" dirty="0">
              <a:solidFill>
                <a:schemeClr val="bg2">
                  <a:lumMod val="25000"/>
                </a:schemeClr>
              </a:solidFill>
            </a:endParaRPr>
          </a:p>
          <a:p>
            <a:pPr marL="0" indent="0">
              <a:buNone/>
            </a:pPr>
            <a:endParaRPr lang="de-AT" dirty="0"/>
          </a:p>
        </p:txBody>
      </p:sp>
      <p:pic>
        <p:nvPicPr>
          <p:cNvPr id="5" name="Grafik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97650" y="1412776"/>
            <a:ext cx="7534082" cy="5282240"/>
          </a:xfrm>
          <a:prstGeom prst="rect">
            <a:avLst/>
          </a:prstGeom>
        </p:spPr>
      </p:pic>
      <p:sp>
        <p:nvSpPr>
          <p:cNvPr id="8" name="Rechteck 7"/>
          <p:cNvSpPr/>
          <p:nvPr/>
        </p:nvSpPr>
        <p:spPr>
          <a:xfrm>
            <a:off x="8299048" y="6043017"/>
            <a:ext cx="910827" cy="354392"/>
          </a:xfrm>
          <a:prstGeom prst="rect">
            <a:avLst/>
          </a:prstGeom>
        </p:spPr>
        <p:txBody>
          <a:bodyPr wrap="none">
            <a:spAutoFit/>
          </a:bodyPr>
          <a:lstStyle/>
          <a:p>
            <a:pPr marL="0" lvl="2" defTabSz="719138">
              <a:lnSpc>
                <a:spcPts val="2300"/>
              </a:lnSpc>
              <a:buClr>
                <a:srgbClr val="000000"/>
              </a:buClr>
              <a:buSzPct val="130000"/>
            </a:pPr>
            <a:r>
              <a:rPr lang="de-AT" sz="1400" b="1" i="1" kern="0" dirty="0">
                <a:solidFill>
                  <a:srgbClr val="A9A9A9">
                    <a:lumMod val="25000"/>
                  </a:srgbClr>
                </a:solidFill>
                <a:latin typeface="Arial"/>
              </a:rPr>
              <a:t>10 </a:t>
            </a:r>
            <a:r>
              <a:rPr lang="de-AT" sz="1400" b="1" i="1" kern="0" dirty="0" smtClean="0">
                <a:solidFill>
                  <a:srgbClr val="A9A9A9">
                    <a:lumMod val="25000"/>
                  </a:srgbClr>
                </a:solidFill>
                <a:latin typeface="Arial"/>
              </a:rPr>
              <a:t>Jahre</a:t>
            </a:r>
          </a:p>
        </p:txBody>
      </p:sp>
      <p:sp>
        <p:nvSpPr>
          <p:cNvPr id="2" name="Rechteck 1"/>
          <p:cNvSpPr/>
          <p:nvPr/>
        </p:nvSpPr>
        <p:spPr>
          <a:xfrm>
            <a:off x="1235711" y="318886"/>
            <a:ext cx="5657959" cy="830997"/>
          </a:xfrm>
          <a:prstGeom prst="rect">
            <a:avLst/>
          </a:prstGeom>
        </p:spPr>
        <p:txBody>
          <a:bodyPr wrap="square">
            <a:spAutoFit/>
          </a:bodyPr>
          <a:lstStyle/>
          <a:p>
            <a:pPr algn="ctr"/>
            <a:r>
              <a:rPr lang="de-AT" b="1" dirty="0" smtClean="0">
                <a:solidFill>
                  <a:schemeClr val="tx1">
                    <a:lumMod val="50000"/>
                    <a:lumOff val="50000"/>
                  </a:schemeClr>
                </a:solidFill>
              </a:rPr>
              <a:t>„… </a:t>
            </a:r>
            <a:r>
              <a:rPr lang="de-AT" b="1" dirty="0">
                <a:solidFill>
                  <a:schemeClr val="tx1">
                    <a:lumMod val="50000"/>
                    <a:lumOff val="50000"/>
                  </a:schemeClr>
                </a:solidFill>
              </a:rPr>
              <a:t>es ist wirklich für alle </a:t>
            </a:r>
            <a:r>
              <a:rPr lang="de-AT" b="1" dirty="0" smtClean="0">
                <a:solidFill>
                  <a:schemeClr val="tx1">
                    <a:lumMod val="50000"/>
                    <a:lumOff val="50000"/>
                  </a:schemeClr>
                </a:solidFill>
              </a:rPr>
              <a:t>was dabei, </a:t>
            </a:r>
            <a:r>
              <a:rPr lang="de-AT" b="1" dirty="0">
                <a:solidFill>
                  <a:schemeClr val="tx1">
                    <a:lumMod val="50000"/>
                    <a:lumOff val="50000"/>
                  </a:schemeClr>
                </a:solidFill>
              </a:rPr>
              <a:t>ich gebe ihn nicht mehr her</a:t>
            </a:r>
            <a:r>
              <a:rPr lang="de-AT" b="1" dirty="0" smtClean="0">
                <a:solidFill>
                  <a:schemeClr val="tx1">
                    <a:lumMod val="50000"/>
                    <a:lumOff val="50000"/>
                  </a:schemeClr>
                </a:solidFill>
              </a:rPr>
              <a:t>.“</a:t>
            </a:r>
            <a:endParaRPr lang="de-AT" b="1" dirty="0">
              <a:solidFill>
                <a:schemeClr val="tx1">
                  <a:lumMod val="50000"/>
                  <a:lumOff val="50000"/>
                </a:schemeClr>
              </a:solidFill>
            </a:endParaRPr>
          </a:p>
        </p:txBody>
      </p:sp>
    </p:spTree>
    <p:extLst>
      <p:ext uri="{BB962C8B-B14F-4D97-AF65-F5344CB8AC3E}">
        <p14:creationId xmlns:p14="http://schemas.microsoft.com/office/powerpoint/2010/main" xmlns="" val="22248014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cstate="print"/>
          <a:srcRect l="7928" t="17447" r="1853" b="3455"/>
          <a:stretch/>
        </p:blipFill>
        <p:spPr>
          <a:xfrm>
            <a:off x="-8847" y="692696"/>
            <a:ext cx="9928811" cy="4896544"/>
          </a:xfrm>
          <a:prstGeom prst="rect">
            <a:avLst/>
          </a:prstGeom>
        </p:spPr>
      </p:pic>
      <p:sp>
        <p:nvSpPr>
          <p:cNvPr id="6" name="Inhaltsplatzhalter 1"/>
          <p:cNvSpPr txBox="1">
            <a:spLocks/>
          </p:cNvSpPr>
          <p:nvPr/>
        </p:nvSpPr>
        <p:spPr>
          <a:xfrm>
            <a:off x="-1" y="5955383"/>
            <a:ext cx="9902825" cy="275012"/>
          </a:xfrm>
          <a:prstGeom prst="rect">
            <a:avLst/>
          </a:prstGeom>
          <a:solidFill>
            <a:schemeClr val="bg1"/>
          </a:solidFill>
          <a:ln>
            <a:solidFill>
              <a:schemeClr val="tx1"/>
            </a:solidFill>
          </a:ln>
        </p:spPr>
        <p:txBody>
          <a:bodyPr wrap="square" lIns="0" tIns="0" rIns="0" bIns="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de-DE" sz="1787" cap="all" dirty="0">
                <a:solidFill>
                  <a:srgbClr val="007835"/>
                </a:solidFill>
              </a:rPr>
              <a:t>City Farm </a:t>
            </a:r>
            <a:r>
              <a:rPr lang="de-DE" sz="1787" cap="all" dirty="0" err="1">
                <a:solidFill>
                  <a:srgbClr val="007835"/>
                </a:solidFill>
              </a:rPr>
              <a:t>Augarten</a:t>
            </a:r>
            <a:r>
              <a:rPr lang="de-DE" sz="1787" cap="all" dirty="0">
                <a:solidFill>
                  <a:srgbClr val="007835"/>
                </a:solidFill>
              </a:rPr>
              <a:t>: https://www.cityfarm.wien/</a:t>
            </a:r>
          </a:p>
        </p:txBody>
      </p:sp>
    </p:spTree>
    <p:extLst>
      <p:ext uri="{BB962C8B-B14F-4D97-AF65-F5344CB8AC3E}">
        <p14:creationId xmlns:p14="http://schemas.microsoft.com/office/powerpoint/2010/main" xmlns="" val="3598132758"/>
      </p:ext>
    </p:extLst>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cstate="print"/>
          <a:srcRect l="1945" t="10446" r="8562"/>
          <a:stretch/>
        </p:blipFill>
        <p:spPr>
          <a:xfrm>
            <a:off x="-17141" y="0"/>
            <a:ext cx="9937105" cy="5593481"/>
          </a:xfrm>
          <a:prstGeom prst="rect">
            <a:avLst/>
          </a:prstGeom>
        </p:spPr>
      </p:pic>
      <p:sp>
        <p:nvSpPr>
          <p:cNvPr id="3" name="Inhaltsplatzhalter 1"/>
          <p:cNvSpPr txBox="1">
            <a:spLocks/>
          </p:cNvSpPr>
          <p:nvPr/>
        </p:nvSpPr>
        <p:spPr>
          <a:xfrm>
            <a:off x="-8848" y="5955383"/>
            <a:ext cx="9911673" cy="275012"/>
          </a:xfrm>
          <a:prstGeom prst="rect">
            <a:avLst/>
          </a:prstGeom>
          <a:solidFill>
            <a:schemeClr val="bg1"/>
          </a:solidFill>
          <a:ln>
            <a:solidFill>
              <a:schemeClr val="tx1"/>
            </a:solidFill>
          </a:ln>
        </p:spPr>
        <p:txBody>
          <a:bodyPr wrap="square" lIns="0" tIns="0" rIns="0" bIns="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Bef>
                <a:spcPts val="0"/>
              </a:spcBef>
              <a:spcAft>
                <a:spcPts val="0"/>
              </a:spcAft>
              <a:buNone/>
            </a:pPr>
            <a:r>
              <a:rPr lang="de-DE" sz="1787" cap="all" dirty="0">
                <a:solidFill>
                  <a:srgbClr val="007835"/>
                </a:solidFill>
                <a:sym typeface="Calibri"/>
              </a:rPr>
              <a:t>https://www.naturimgarten.at/</a:t>
            </a:r>
          </a:p>
        </p:txBody>
      </p:sp>
    </p:spTree>
    <p:extLst>
      <p:ext uri="{BB962C8B-B14F-4D97-AF65-F5344CB8AC3E}">
        <p14:creationId xmlns:p14="http://schemas.microsoft.com/office/powerpoint/2010/main" xmlns="" val="1123437089"/>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74924" y="1037699"/>
            <a:ext cx="7112000" cy="1255712"/>
          </a:xfrm>
        </p:spPr>
        <p:txBody>
          <a:bodyPr/>
          <a:lstStyle/>
          <a:p>
            <a:endParaRPr lang="de-AT" sz="2000" dirty="0"/>
          </a:p>
        </p:txBody>
      </p:sp>
      <p:sp>
        <p:nvSpPr>
          <p:cNvPr id="6" name="Rectangle 2"/>
          <p:cNvSpPr txBox="1">
            <a:spLocks noChangeArrowheads="1"/>
          </p:cNvSpPr>
          <p:nvPr/>
        </p:nvSpPr>
        <p:spPr>
          <a:xfrm>
            <a:off x="2484380" y="16647"/>
            <a:ext cx="7039033" cy="1055415"/>
          </a:xfrm>
          <a:prstGeom prst="rect">
            <a:avLst/>
          </a:prstGeom>
        </p:spPr>
        <p:txBody>
          <a:bodyPr/>
          <a:lstStyle>
            <a:lvl1pPr algn="l" defTabSz="719138" rtl="0" eaLnBrk="0" fontAlgn="base" hangingPunct="0">
              <a:spcBef>
                <a:spcPct val="0"/>
              </a:spcBef>
              <a:spcAft>
                <a:spcPct val="100000"/>
              </a:spcAft>
              <a:defRPr sz="2800" b="1">
                <a:solidFill>
                  <a:schemeClr val="tx1"/>
                </a:solidFill>
                <a:latin typeface="+mj-lt"/>
                <a:ea typeface="+mj-ea"/>
                <a:cs typeface="+mj-cs"/>
              </a:defRPr>
            </a:lvl1pPr>
            <a:lvl2pPr algn="l" defTabSz="719138" rtl="0" eaLnBrk="0" fontAlgn="base" hangingPunct="0">
              <a:spcBef>
                <a:spcPct val="0"/>
              </a:spcBef>
              <a:spcAft>
                <a:spcPct val="100000"/>
              </a:spcAft>
              <a:defRPr sz="2800" b="1">
                <a:solidFill>
                  <a:schemeClr val="tx1"/>
                </a:solidFill>
                <a:latin typeface="Arial" charset="0"/>
              </a:defRPr>
            </a:lvl2pPr>
            <a:lvl3pPr algn="l" defTabSz="719138" rtl="0" eaLnBrk="0" fontAlgn="base" hangingPunct="0">
              <a:spcBef>
                <a:spcPct val="0"/>
              </a:spcBef>
              <a:spcAft>
                <a:spcPct val="100000"/>
              </a:spcAft>
              <a:defRPr sz="2800" b="1">
                <a:solidFill>
                  <a:schemeClr val="tx1"/>
                </a:solidFill>
                <a:latin typeface="Arial" charset="0"/>
              </a:defRPr>
            </a:lvl3pPr>
            <a:lvl4pPr algn="l" defTabSz="719138" rtl="0" eaLnBrk="0" fontAlgn="base" hangingPunct="0">
              <a:spcBef>
                <a:spcPct val="0"/>
              </a:spcBef>
              <a:spcAft>
                <a:spcPct val="100000"/>
              </a:spcAft>
              <a:defRPr sz="2800" b="1">
                <a:solidFill>
                  <a:schemeClr val="tx1"/>
                </a:solidFill>
                <a:latin typeface="Arial" charset="0"/>
              </a:defRPr>
            </a:lvl4pPr>
            <a:lvl5pPr algn="l" defTabSz="719138" rtl="0" eaLnBrk="0" fontAlgn="base" hangingPunct="0">
              <a:spcBef>
                <a:spcPct val="0"/>
              </a:spcBef>
              <a:spcAft>
                <a:spcPct val="100000"/>
              </a:spcAft>
              <a:defRPr sz="2800" b="1">
                <a:solidFill>
                  <a:schemeClr val="tx1"/>
                </a:solidFill>
                <a:latin typeface="Arial" charset="0"/>
              </a:defRPr>
            </a:lvl5pPr>
            <a:lvl6pPr marL="457200" algn="l" defTabSz="719138" rtl="0" eaLnBrk="0" fontAlgn="base" hangingPunct="0">
              <a:spcBef>
                <a:spcPct val="0"/>
              </a:spcBef>
              <a:spcAft>
                <a:spcPct val="100000"/>
              </a:spcAft>
              <a:defRPr sz="2800" b="1">
                <a:solidFill>
                  <a:schemeClr val="tx1"/>
                </a:solidFill>
                <a:latin typeface="Arial" charset="0"/>
              </a:defRPr>
            </a:lvl6pPr>
            <a:lvl7pPr marL="914400" algn="l" defTabSz="719138" rtl="0" eaLnBrk="0" fontAlgn="base" hangingPunct="0">
              <a:spcBef>
                <a:spcPct val="0"/>
              </a:spcBef>
              <a:spcAft>
                <a:spcPct val="100000"/>
              </a:spcAft>
              <a:defRPr sz="2800" b="1">
                <a:solidFill>
                  <a:schemeClr val="tx1"/>
                </a:solidFill>
                <a:latin typeface="Arial" charset="0"/>
              </a:defRPr>
            </a:lvl7pPr>
            <a:lvl8pPr marL="1371600" algn="l" defTabSz="719138" rtl="0" eaLnBrk="0" fontAlgn="base" hangingPunct="0">
              <a:spcBef>
                <a:spcPct val="0"/>
              </a:spcBef>
              <a:spcAft>
                <a:spcPct val="100000"/>
              </a:spcAft>
              <a:defRPr sz="2800" b="1">
                <a:solidFill>
                  <a:schemeClr val="tx1"/>
                </a:solidFill>
                <a:latin typeface="Arial" charset="0"/>
              </a:defRPr>
            </a:lvl8pPr>
            <a:lvl9pPr marL="1828800" algn="l" defTabSz="719138" rtl="0" eaLnBrk="0" fontAlgn="base" hangingPunct="0">
              <a:spcBef>
                <a:spcPct val="0"/>
              </a:spcBef>
              <a:spcAft>
                <a:spcPct val="100000"/>
              </a:spcAft>
              <a:defRPr sz="2800" b="1">
                <a:solidFill>
                  <a:schemeClr val="tx1"/>
                </a:solidFill>
                <a:latin typeface="Arial" charset="0"/>
              </a:defRPr>
            </a:lvl9pPr>
          </a:lstStyle>
          <a:p>
            <a:pPr algn="r">
              <a:spcAft>
                <a:spcPts val="0"/>
              </a:spcAft>
              <a:defRPr/>
            </a:pPr>
            <a:endParaRPr lang="en-US" altLang="de-DE" kern="0" dirty="0">
              <a:solidFill>
                <a:prstClr val="black"/>
              </a:solidFill>
              <a:latin typeface="Calibri" panose="020F0502020204030204"/>
            </a:endParaRPr>
          </a:p>
        </p:txBody>
      </p:sp>
      <p:pic>
        <p:nvPicPr>
          <p:cNvPr id="8" name="Picture 2" descr="H:\Eigene Dateien\HS DIVERSES\FORSCHUNG\BINE\BINE 01\fotos\Segnung Kräuterpirale\Kräuterspirale Domis\P5040266.JPG"/>
          <p:cNvPicPr>
            <a:picLocks noChangeAspect="1" noChangeArrowheads="1"/>
          </p:cNvPicPr>
          <p:nvPr/>
        </p:nvPicPr>
        <p:blipFill>
          <a:blip r:embed="rId3" cstate="print"/>
          <a:srcRect/>
          <a:stretch>
            <a:fillRect/>
          </a:stretch>
        </p:blipFill>
        <p:spPr bwMode="auto">
          <a:xfrm>
            <a:off x="126876" y="95157"/>
            <a:ext cx="4536504" cy="3402378"/>
          </a:xfrm>
          <a:prstGeom prst="rect">
            <a:avLst/>
          </a:prstGeom>
          <a:noFill/>
        </p:spPr>
      </p:pic>
      <p:pic>
        <p:nvPicPr>
          <p:cNvPr id="9" name="Picture 2" descr="H:\Eigene Dateien\HS DIVERSES\FORSCHUNG\BINE\BINE 01\fotos\Segnung Kräuterpirale\Kräuterspirale Domis\P5110276.JPG"/>
          <p:cNvPicPr>
            <a:picLocks noChangeAspect="1" noChangeArrowheads="1"/>
          </p:cNvPicPr>
          <p:nvPr/>
        </p:nvPicPr>
        <p:blipFill>
          <a:blip r:embed="rId4" cstate="print"/>
          <a:srcRect/>
          <a:stretch>
            <a:fillRect/>
          </a:stretch>
        </p:blipFill>
        <p:spPr bwMode="auto">
          <a:xfrm>
            <a:off x="5167437" y="145248"/>
            <a:ext cx="2952328" cy="3936437"/>
          </a:xfrm>
          <a:prstGeom prst="rect">
            <a:avLst/>
          </a:prstGeom>
          <a:noFill/>
        </p:spPr>
      </p:pic>
      <p:pic>
        <p:nvPicPr>
          <p:cNvPr id="7" name="Picture 2" descr="H:\Eigene Dateien\HS DIVERSES\FORSCHUNG\BINE\BINE 01\fotos\Segnung Kräuterpirale\Kräuterspirale Domis\P5180074.JPG"/>
          <p:cNvPicPr>
            <a:picLocks noGrp="1" noChangeAspect="1" noChangeArrowheads="1"/>
          </p:cNvPicPr>
          <p:nvPr>
            <p:ph idx="4294967295"/>
          </p:nvPr>
        </p:nvPicPr>
        <p:blipFill>
          <a:blip r:embed="rId5" cstate="print"/>
          <a:srcRect/>
          <a:stretch>
            <a:fillRect/>
          </a:stretch>
        </p:blipFill>
        <p:spPr bwMode="auto">
          <a:xfrm>
            <a:off x="1423020" y="3774881"/>
            <a:ext cx="3672408" cy="2754306"/>
          </a:xfrm>
          <a:prstGeom prst="rect">
            <a:avLst/>
          </a:prstGeom>
          <a:noFill/>
        </p:spPr>
      </p:pic>
      <p:sp>
        <p:nvSpPr>
          <p:cNvPr id="2" name="Textfeld 1"/>
          <p:cNvSpPr txBox="1"/>
          <p:nvPr/>
        </p:nvSpPr>
        <p:spPr>
          <a:xfrm rot="779897">
            <a:off x="5232884" y="4547423"/>
            <a:ext cx="3059542" cy="1384995"/>
          </a:xfrm>
          <a:prstGeom prst="rect">
            <a:avLst/>
          </a:prstGeom>
          <a:noFill/>
        </p:spPr>
        <p:txBody>
          <a:bodyPr wrap="square" rtlCol="0">
            <a:spAutoFit/>
          </a:bodyPr>
          <a:lstStyle/>
          <a:p>
            <a:pPr algn="ctr"/>
            <a:r>
              <a:rPr lang="de-AT" sz="2800" b="1" dirty="0" smtClean="0">
                <a:solidFill>
                  <a:srgbClr val="FFFFFF"/>
                </a:solidFill>
              </a:rPr>
              <a:t>Bildung für nachhaltige</a:t>
            </a:r>
          </a:p>
          <a:p>
            <a:pPr algn="ctr"/>
            <a:r>
              <a:rPr lang="de-AT" sz="2800" b="1" dirty="0" smtClean="0">
                <a:solidFill>
                  <a:srgbClr val="FFFFFF"/>
                </a:solidFill>
              </a:rPr>
              <a:t>Entwicklung</a:t>
            </a:r>
            <a:endParaRPr lang="de-AT" sz="2800" b="1" dirty="0">
              <a:solidFill>
                <a:srgbClr val="FFFFFF"/>
              </a:solidFill>
            </a:endParaRPr>
          </a:p>
        </p:txBody>
      </p:sp>
    </p:spTree>
    <p:extLst>
      <p:ext uri="{BB962C8B-B14F-4D97-AF65-F5344CB8AC3E}">
        <p14:creationId xmlns:p14="http://schemas.microsoft.com/office/powerpoint/2010/main" xmlns="" val="27980035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1"/>
          <p:cNvSpPr txBox="1">
            <a:spLocks/>
          </p:cNvSpPr>
          <p:nvPr/>
        </p:nvSpPr>
        <p:spPr>
          <a:xfrm>
            <a:off x="0" y="5918745"/>
            <a:ext cx="9976864" cy="299954"/>
          </a:xfrm>
          <a:prstGeom prst="rect">
            <a:avLst/>
          </a:prstGeom>
          <a:solidFill>
            <a:schemeClr val="bg1"/>
          </a:solidFill>
          <a:ln>
            <a:solidFill>
              <a:schemeClr val="tx1"/>
            </a:solidFill>
          </a:ln>
        </p:spPr>
        <p:txBody>
          <a:bodyPr wrap="square" lIns="0" tIns="0" rIns="0" bIns="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de-DE" sz="1949" cap="all" dirty="0">
                <a:solidFill>
                  <a:srgbClr val="007835"/>
                </a:solidFill>
              </a:rPr>
              <a:t>Schule am Bauernhof: www.schuleambauernhof.at</a:t>
            </a:r>
          </a:p>
        </p:txBody>
      </p:sp>
      <p:pic>
        <p:nvPicPr>
          <p:cNvPr id="2" name="Grafik 1"/>
          <p:cNvPicPr>
            <a:picLocks noChangeAspect="1"/>
          </p:cNvPicPr>
          <p:nvPr/>
        </p:nvPicPr>
        <p:blipFill rotWithShape="1">
          <a:blip r:embed="rId3" cstate="print"/>
          <a:srcRect l="50886" t="10449" r="4281" b="13423"/>
          <a:stretch/>
        </p:blipFill>
        <p:spPr>
          <a:xfrm>
            <a:off x="841999" y="1268760"/>
            <a:ext cx="8292865" cy="3960440"/>
          </a:xfrm>
          <a:prstGeom prst="rect">
            <a:avLst/>
          </a:prstGeom>
        </p:spPr>
      </p:pic>
    </p:spTree>
    <p:extLst>
      <p:ext uri="{BB962C8B-B14F-4D97-AF65-F5344CB8AC3E}">
        <p14:creationId xmlns:p14="http://schemas.microsoft.com/office/powerpoint/2010/main" xmlns="" val="3395946232"/>
      </p:ext>
    </p:extLst>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AT" dirty="0"/>
          </a:p>
        </p:txBody>
      </p:sp>
      <p:pic>
        <p:nvPicPr>
          <p:cNvPr id="10" name="Inhaltsplatzhalter 9"/>
          <p:cNvPicPr>
            <a:picLocks noGrp="1" noChangeAspect="1"/>
          </p:cNvPicPr>
          <p:nvPr>
            <p:ph sz="half" idx="1"/>
          </p:nvPr>
        </p:nvPicPr>
        <p:blipFill>
          <a:blip r:embed="rId3" cstate="print">
            <a:extLst>
              <a:ext uri="{28A0092B-C50C-407E-A947-70E740481C1C}">
                <a14:useLocalDpi xmlns:a14="http://schemas.microsoft.com/office/drawing/2010/main" xmlns="" val="0"/>
              </a:ext>
            </a:extLst>
          </a:blip>
          <a:stretch>
            <a:fillRect/>
          </a:stretch>
        </p:blipFill>
        <p:spPr>
          <a:xfrm>
            <a:off x="0" y="-1"/>
            <a:ext cx="5167436" cy="6889915"/>
          </a:xfrm>
        </p:spPr>
      </p:pic>
      <p:pic>
        <p:nvPicPr>
          <p:cNvPr id="11" name="Inhaltsplatzhalter 10"/>
          <p:cNvPicPr>
            <a:picLocks noGrp="1" noChangeAspect="1"/>
          </p:cNvPicPr>
          <p:nvPr>
            <p:ph sz="half" idx="2"/>
          </p:nvPr>
        </p:nvPicPr>
        <p:blipFill>
          <a:blip r:embed="rId4" cstate="print">
            <a:extLst>
              <a:ext uri="{28A0092B-C50C-407E-A947-70E740481C1C}">
                <a14:useLocalDpi xmlns:a14="http://schemas.microsoft.com/office/drawing/2010/main" xmlns="" val="0"/>
              </a:ext>
            </a:extLst>
          </a:blip>
          <a:stretch>
            <a:fillRect/>
          </a:stretch>
        </p:blipFill>
        <p:spPr>
          <a:xfrm>
            <a:off x="5167436" y="-1035496"/>
            <a:ext cx="4220937" cy="4220937"/>
          </a:xfrm>
        </p:spPr>
      </p:pic>
      <p:sp>
        <p:nvSpPr>
          <p:cNvPr id="3" name="Rechteck 2"/>
          <p:cNvSpPr/>
          <p:nvPr/>
        </p:nvSpPr>
        <p:spPr>
          <a:xfrm>
            <a:off x="5671492" y="5589240"/>
            <a:ext cx="4949825" cy="830997"/>
          </a:xfrm>
          <a:prstGeom prst="rect">
            <a:avLst/>
          </a:prstGeom>
        </p:spPr>
        <p:txBody>
          <a:bodyPr>
            <a:spAutoFit/>
          </a:bodyPr>
          <a:lstStyle/>
          <a:p>
            <a:r>
              <a:rPr lang="de-AT" dirty="0">
                <a:hlinkClick r:id="rId5"/>
              </a:rPr>
              <a:t>Blog und Facebook: www.greencare.at</a:t>
            </a:r>
            <a:endParaRPr lang="de-AT" dirty="0"/>
          </a:p>
        </p:txBody>
      </p:sp>
      <p:pic>
        <p:nvPicPr>
          <p:cNvPr id="4" name="Grafik 3"/>
          <p:cNvPicPr>
            <a:picLocks noChangeAspect="1"/>
          </p:cNvPicPr>
          <p:nvPr/>
        </p:nvPicPr>
        <p:blipFill rotWithShape="1">
          <a:blip r:embed="rId6" cstate="print">
            <a:extLst>
              <a:ext uri="{BEBA8EAE-BF5A-486C-A8C5-ECC9F3942E4B}">
                <a14:imgProps xmlns:a14="http://schemas.microsoft.com/office/drawing/2010/main" xmlns="">
                  <a14:imgLayer r:embed="rId7">
                    <a14:imgEffect>
                      <a14:sharpenSoften amount="25000"/>
                    </a14:imgEffect>
                    <a14:imgEffect>
                      <a14:brightnessContrast bright="20000" contrast="-40000"/>
                    </a14:imgEffect>
                  </a14:imgLayer>
                </a14:imgProps>
              </a:ext>
              <a:ext uri="{28A0092B-C50C-407E-A947-70E740481C1C}">
                <a14:useLocalDpi xmlns:a14="http://schemas.microsoft.com/office/drawing/2010/main" xmlns="" val="0"/>
              </a:ext>
            </a:extLst>
          </a:blip>
          <a:srcRect l="53387" t="24039" b="18500"/>
          <a:stretch/>
        </p:blipFill>
        <p:spPr>
          <a:xfrm>
            <a:off x="5167436" y="1648831"/>
            <a:ext cx="4735389" cy="3940409"/>
          </a:xfrm>
          <a:prstGeom prst="rect">
            <a:avLst/>
          </a:prstGeom>
        </p:spPr>
      </p:pic>
    </p:spTree>
    <p:extLst>
      <p:ext uri="{BB962C8B-B14F-4D97-AF65-F5344CB8AC3E}">
        <p14:creationId xmlns:p14="http://schemas.microsoft.com/office/powerpoint/2010/main" xmlns="" val="6916959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p:cNvSpPr/>
          <p:nvPr/>
        </p:nvSpPr>
        <p:spPr>
          <a:xfrm>
            <a:off x="1173667" y="5723613"/>
            <a:ext cx="7619674" cy="6143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62">
              <a:solidFill>
                <a:prstClr val="white"/>
              </a:solidFill>
            </a:endParaRPr>
          </a:p>
        </p:txBody>
      </p:sp>
      <p:sp>
        <p:nvSpPr>
          <p:cNvPr id="5" name="Zylinder 4"/>
          <p:cNvSpPr/>
          <p:nvPr/>
        </p:nvSpPr>
        <p:spPr>
          <a:xfrm>
            <a:off x="4159324" y="2435652"/>
            <a:ext cx="1384560" cy="2970848"/>
          </a:xfrm>
          <a:prstGeom prst="ca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300" b="1" dirty="0" smtClean="0">
              <a:solidFill>
                <a:prstClr val="black"/>
              </a:solidFill>
            </a:endParaRPr>
          </a:p>
          <a:p>
            <a:pPr algn="ctr"/>
            <a:r>
              <a:rPr lang="de-AT" sz="1600" b="1" dirty="0" smtClean="0">
                <a:solidFill>
                  <a:prstClr val="black"/>
                </a:solidFill>
              </a:rPr>
              <a:t>Praxis</a:t>
            </a:r>
          </a:p>
          <a:p>
            <a:pPr algn="ctr"/>
            <a:endParaRPr lang="de-AT" sz="1300" b="1" dirty="0" smtClean="0">
              <a:solidFill>
                <a:prstClr val="black"/>
              </a:solidFill>
            </a:endParaRPr>
          </a:p>
          <a:p>
            <a:pPr algn="ctr"/>
            <a:endParaRPr lang="de-AT" sz="1000" b="1" i="1" dirty="0" smtClean="0">
              <a:solidFill>
                <a:prstClr val="black"/>
              </a:solidFill>
            </a:endParaRPr>
          </a:p>
          <a:p>
            <a:pPr algn="ctr"/>
            <a:r>
              <a:rPr lang="de-AT" sz="1000" b="1" i="1" dirty="0" smtClean="0">
                <a:solidFill>
                  <a:prstClr val="black"/>
                </a:solidFill>
              </a:rPr>
              <a:t>Schule</a:t>
            </a:r>
          </a:p>
          <a:p>
            <a:pPr algn="ctr"/>
            <a:r>
              <a:rPr lang="de-AT" sz="1000" b="1" i="1" dirty="0" smtClean="0">
                <a:solidFill>
                  <a:prstClr val="black"/>
                </a:solidFill>
              </a:rPr>
              <a:t>Disloziert bzw. außerschulisch</a:t>
            </a:r>
          </a:p>
          <a:p>
            <a:pPr algn="ctr"/>
            <a:endParaRPr lang="de-AT" sz="1300" b="1" dirty="0">
              <a:solidFill>
                <a:prstClr val="black"/>
              </a:solidFill>
            </a:endParaRPr>
          </a:p>
        </p:txBody>
      </p:sp>
      <p:sp>
        <p:nvSpPr>
          <p:cNvPr id="6" name="Zylinder 5"/>
          <p:cNvSpPr/>
          <p:nvPr/>
        </p:nvSpPr>
        <p:spPr>
          <a:xfrm>
            <a:off x="2028950" y="2435652"/>
            <a:ext cx="1384562" cy="2970848"/>
          </a:xfrm>
          <a:prstGeom prst="ca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300" b="1" dirty="0" smtClean="0">
              <a:solidFill>
                <a:prstClr val="black"/>
              </a:solidFill>
            </a:endParaRPr>
          </a:p>
          <a:p>
            <a:pPr algn="ctr"/>
            <a:r>
              <a:rPr lang="de-AT" sz="1600" b="1" dirty="0" smtClean="0">
                <a:solidFill>
                  <a:prstClr val="black"/>
                </a:solidFill>
              </a:rPr>
              <a:t>Wissenschaft</a:t>
            </a:r>
          </a:p>
          <a:p>
            <a:pPr algn="ctr"/>
            <a:endParaRPr lang="de-AT" sz="1300" b="1" dirty="0" smtClean="0">
              <a:solidFill>
                <a:prstClr val="black"/>
              </a:solidFill>
            </a:endParaRPr>
          </a:p>
          <a:p>
            <a:pPr algn="ctr"/>
            <a:endParaRPr lang="de-AT" sz="1000" b="1" i="1" dirty="0" smtClean="0">
              <a:solidFill>
                <a:prstClr val="black"/>
              </a:solidFill>
            </a:endParaRPr>
          </a:p>
          <a:p>
            <a:pPr algn="ctr"/>
            <a:r>
              <a:rPr lang="de-AT" sz="1000" b="1" i="1" dirty="0" smtClean="0">
                <a:solidFill>
                  <a:prstClr val="black"/>
                </a:solidFill>
              </a:rPr>
              <a:t>Praxisbezogene Studien (Begleitstudien,  Recherchestudien etc.)</a:t>
            </a:r>
            <a:endParaRPr lang="de-AT" sz="1000" b="1" i="1" dirty="0">
              <a:solidFill>
                <a:prstClr val="black"/>
              </a:solidFill>
            </a:endParaRPr>
          </a:p>
        </p:txBody>
      </p:sp>
      <p:sp>
        <p:nvSpPr>
          <p:cNvPr id="7" name="Zylinder 6"/>
          <p:cNvSpPr/>
          <p:nvPr/>
        </p:nvSpPr>
        <p:spPr>
          <a:xfrm>
            <a:off x="6064933" y="2435652"/>
            <a:ext cx="1384562" cy="2970848"/>
          </a:xfrm>
          <a:prstGeom prst="ca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600" b="1" dirty="0" smtClean="0">
                <a:solidFill>
                  <a:prstClr val="black"/>
                </a:solidFill>
              </a:rPr>
              <a:t>Aus- und Fortbildung</a:t>
            </a:r>
          </a:p>
          <a:p>
            <a:pPr algn="ctr"/>
            <a:endParaRPr lang="de-AT" sz="1600" b="1" dirty="0" smtClean="0">
              <a:solidFill>
                <a:prstClr val="black"/>
              </a:solidFill>
            </a:endParaRPr>
          </a:p>
          <a:p>
            <a:pPr algn="ctr"/>
            <a:r>
              <a:rPr lang="de-AT" sz="1000" b="1" dirty="0" smtClean="0">
                <a:solidFill>
                  <a:prstClr val="black"/>
                </a:solidFill>
              </a:rPr>
              <a:t>Pädagogische Hochschulen</a:t>
            </a:r>
          </a:p>
          <a:p>
            <a:pPr algn="ctr"/>
            <a:r>
              <a:rPr lang="de-AT" sz="1000" b="1" dirty="0" smtClean="0">
                <a:solidFill>
                  <a:prstClr val="black"/>
                </a:solidFill>
              </a:rPr>
              <a:t>in Kooperationen</a:t>
            </a:r>
          </a:p>
        </p:txBody>
      </p:sp>
      <p:sp>
        <p:nvSpPr>
          <p:cNvPr id="8" name="Gleichschenkliges Dreieck 7"/>
          <p:cNvSpPr/>
          <p:nvPr/>
        </p:nvSpPr>
        <p:spPr>
          <a:xfrm>
            <a:off x="2021279" y="1567867"/>
            <a:ext cx="5428216" cy="751882"/>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800" b="1" dirty="0" smtClean="0">
                <a:solidFill>
                  <a:prstClr val="white"/>
                </a:solidFill>
              </a:rPr>
              <a:t>Gartenpädagogik</a:t>
            </a:r>
            <a:endParaRPr lang="de-AT" sz="1800" b="1" dirty="0">
              <a:solidFill>
                <a:prstClr val="white"/>
              </a:solidFill>
            </a:endParaRPr>
          </a:p>
        </p:txBody>
      </p:sp>
      <p:sp>
        <p:nvSpPr>
          <p:cNvPr id="9" name="Rechteck 8"/>
          <p:cNvSpPr/>
          <p:nvPr/>
        </p:nvSpPr>
        <p:spPr>
          <a:xfrm>
            <a:off x="2021279" y="5509414"/>
            <a:ext cx="5428216" cy="35761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800" b="1" dirty="0" smtClean="0">
                <a:solidFill>
                  <a:prstClr val="white"/>
                </a:solidFill>
              </a:rPr>
              <a:t>Österreich</a:t>
            </a:r>
            <a:endParaRPr lang="de-AT" sz="1800" b="1" dirty="0">
              <a:solidFill>
                <a:prstClr val="white"/>
              </a:solidFill>
            </a:endParaRPr>
          </a:p>
        </p:txBody>
      </p:sp>
    </p:spTree>
    <p:extLst>
      <p:ext uri="{BB962C8B-B14F-4D97-AF65-F5344CB8AC3E}">
        <p14:creationId xmlns:p14="http://schemas.microsoft.com/office/powerpoint/2010/main" xmlns="" val="92894825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idx="4294967295"/>
          </p:nvPr>
        </p:nvSpPr>
        <p:spPr>
          <a:xfrm>
            <a:off x="836612" y="2659994"/>
            <a:ext cx="8229600" cy="3357179"/>
          </a:xfrm>
          <a:prstGeom prst="rect">
            <a:avLst/>
          </a:prstGeom>
        </p:spPr>
        <p:txBody>
          <a:bodyPr/>
          <a:lstStyle/>
          <a:p>
            <a:pPr lvl="0"/>
            <a:endParaRPr lang="de-AT" sz="1800" dirty="0">
              <a:latin typeface="Arial" panose="020B0604020202020204" pitchFamily="34" charset="0"/>
            </a:endParaRPr>
          </a:p>
          <a:p>
            <a:endParaRPr lang="de-DE" dirty="0"/>
          </a:p>
        </p:txBody>
      </p:sp>
      <p:sp>
        <p:nvSpPr>
          <p:cNvPr id="2" name="Titel 1"/>
          <p:cNvSpPr>
            <a:spLocks noGrp="1"/>
          </p:cNvSpPr>
          <p:nvPr>
            <p:ph type="title"/>
          </p:nvPr>
        </p:nvSpPr>
        <p:spPr/>
        <p:txBody>
          <a:bodyPr/>
          <a:lstStyle/>
          <a:p>
            <a:endParaRPr lang="de-AT"/>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4908" y="1052736"/>
            <a:ext cx="3694291" cy="29080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145449" y="3692852"/>
            <a:ext cx="3927499" cy="26706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292908">
            <a:off x="4311363" y="1036577"/>
            <a:ext cx="3849615" cy="31288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Grafik 3"/>
          <p:cNvPicPr>
            <a:picLocks noChangeAspect="1"/>
          </p:cNvPicPr>
          <p:nvPr/>
        </p:nvPicPr>
        <p:blipFill>
          <a:blip r:embed="rId6" cstate="print"/>
          <a:stretch>
            <a:fillRect/>
          </a:stretch>
        </p:blipFill>
        <p:spPr>
          <a:xfrm>
            <a:off x="1822879" y="1734716"/>
            <a:ext cx="4572638" cy="3429479"/>
          </a:xfrm>
          <a:prstGeom prst="rect">
            <a:avLst/>
          </a:prstGeom>
        </p:spPr>
      </p:pic>
    </p:spTree>
    <p:extLst>
      <p:ext uri="{BB962C8B-B14F-4D97-AF65-F5344CB8AC3E}">
        <p14:creationId xmlns:p14="http://schemas.microsoft.com/office/powerpoint/2010/main" xmlns="" val="331571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08089" y="404664"/>
            <a:ext cx="7112000" cy="1255712"/>
          </a:xfrm>
        </p:spPr>
        <p:txBody>
          <a:bodyPr/>
          <a:lstStyle/>
          <a:p>
            <a:pPr algn="ctr"/>
            <a:r>
              <a:rPr lang="de-AT" sz="2800" dirty="0"/>
              <a:t>Naturpädagogik und Green Care</a:t>
            </a:r>
            <a:r>
              <a:rPr lang="de-DE" sz="2400" dirty="0">
                <a:solidFill>
                  <a:schemeClr val="accent3"/>
                </a:solidFill>
              </a:rPr>
              <a:t/>
            </a:r>
            <a:br>
              <a:rPr lang="de-DE" sz="2400" dirty="0">
                <a:solidFill>
                  <a:schemeClr val="accent3"/>
                </a:solidFill>
              </a:rPr>
            </a:br>
            <a:endParaRPr lang="de-AT" sz="2400" dirty="0">
              <a:solidFill>
                <a:schemeClr val="accent3"/>
              </a:solidFill>
            </a:endParaRPr>
          </a:p>
        </p:txBody>
      </p:sp>
      <p:sp>
        <p:nvSpPr>
          <p:cNvPr id="3" name="Inhaltsplatzhalter 2"/>
          <p:cNvSpPr>
            <a:spLocks noGrp="1"/>
          </p:cNvSpPr>
          <p:nvPr>
            <p:ph idx="1"/>
          </p:nvPr>
        </p:nvSpPr>
        <p:spPr>
          <a:xfrm>
            <a:off x="731889" y="1268760"/>
            <a:ext cx="7188200" cy="3429000"/>
          </a:xfrm>
        </p:spPr>
        <p:txBody>
          <a:bodyPr/>
          <a:lstStyle/>
          <a:p>
            <a:pPr>
              <a:lnSpc>
                <a:spcPct val="100000"/>
              </a:lnSpc>
            </a:pPr>
            <a:r>
              <a:rPr lang="en-US" altLang="de-DE" sz="2400" b="1" dirty="0" err="1">
                <a:solidFill>
                  <a:schemeClr val="accent3"/>
                </a:solidFill>
                <a:latin typeface="Calibri" panose="020F0502020204030204"/>
              </a:rPr>
              <a:t>Naturpädagogische</a:t>
            </a:r>
            <a:r>
              <a:rPr lang="en-US" altLang="de-DE" sz="2400" b="1" dirty="0">
                <a:solidFill>
                  <a:schemeClr val="accent3"/>
                </a:solidFill>
                <a:latin typeface="Calibri" panose="020F0502020204030204"/>
              </a:rPr>
              <a:t> </a:t>
            </a:r>
            <a:r>
              <a:rPr lang="en-US" altLang="de-DE" sz="2400" b="1" dirty="0" err="1">
                <a:solidFill>
                  <a:schemeClr val="accent3"/>
                </a:solidFill>
                <a:latin typeface="Calibri" panose="020F0502020204030204"/>
              </a:rPr>
              <a:t>Konzepte</a:t>
            </a:r>
            <a:r>
              <a:rPr lang="en-US" altLang="de-DE" sz="2400" b="1" dirty="0">
                <a:solidFill>
                  <a:schemeClr val="accent3"/>
                </a:solidFill>
                <a:latin typeface="Calibri" panose="020F0502020204030204"/>
              </a:rPr>
              <a:t> (5 ECTS)</a:t>
            </a:r>
          </a:p>
          <a:p>
            <a:pPr>
              <a:lnSpc>
                <a:spcPct val="100000"/>
              </a:lnSpc>
            </a:pPr>
            <a:r>
              <a:rPr lang="en-US" altLang="de-DE" sz="2400" b="1" dirty="0" err="1">
                <a:solidFill>
                  <a:schemeClr val="accent3"/>
                </a:solidFill>
                <a:latin typeface="Calibri" panose="020F0502020204030204"/>
              </a:rPr>
              <a:t>Professionalisierung</a:t>
            </a:r>
            <a:r>
              <a:rPr lang="en-US" altLang="de-DE" sz="2400" b="1" dirty="0">
                <a:solidFill>
                  <a:schemeClr val="accent3"/>
                </a:solidFill>
                <a:latin typeface="Calibri" panose="020F0502020204030204"/>
              </a:rPr>
              <a:t> in der </a:t>
            </a:r>
            <a:r>
              <a:rPr lang="en-US" altLang="de-DE" sz="2400" b="1" dirty="0" err="1">
                <a:solidFill>
                  <a:schemeClr val="accent3"/>
                </a:solidFill>
                <a:latin typeface="Calibri" panose="020F0502020204030204"/>
              </a:rPr>
              <a:t>Naturpädagogik</a:t>
            </a:r>
            <a:r>
              <a:rPr lang="en-US" altLang="de-DE" sz="2400" b="1" dirty="0">
                <a:solidFill>
                  <a:schemeClr val="accent3"/>
                </a:solidFill>
                <a:latin typeface="Calibri" panose="020F0502020204030204"/>
              </a:rPr>
              <a:t> (5 ECTS)</a:t>
            </a:r>
          </a:p>
          <a:p>
            <a:pPr>
              <a:lnSpc>
                <a:spcPct val="100000"/>
              </a:lnSpc>
            </a:pPr>
            <a:r>
              <a:rPr lang="en-US" altLang="de-DE" sz="2400" b="1" dirty="0">
                <a:solidFill>
                  <a:schemeClr val="accent3"/>
                </a:solidFill>
                <a:latin typeface="Calibri" panose="020F0502020204030204"/>
              </a:rPr>
              <a:t>Green Care (5 ECTS)</a:t>
            </a:r>
          </a:p>
          <a:p>
            <a:pPr>
              <a:lnSpc>
                <a:spcPct val="100000"/>
              </a:lnSpc>
            </a:pPr>
            <a:r>
              <a:rPr lang="en-US" sz="2400" b="1" dirty="0" err="1">
                <a:solidFill>
                  <a:schemeClr val="accent3"/>
                </a:solidFill>
                <a:latin typeface="Calibri" panose="020F0502020204030204"/>
              </a:rPr>
              <a:t>Gartenpädagogische</a:t>
            </a:r>
            <a:r>
              <a:rPr lang="en-US" sz="2400" b="1" dirty="0">
                <a:solidFill>
                  <a:schemeClr val="accent3"/>
                </a:solidFill>
                <a:latin typeface="Calibri" panose="020F0502020204030204"/>
              </a:rPr>
              <a:t> </a:t>
            </a:r>
            <a:r>
              <a:rPr lang="en-US" sz="2400" b="1" dirty="0" err="1">
                <a:solidFill>
                  <a:schemeClr val="accent3"/>
                </a:solidFill>
                <a:latin typeface="Calibri" panose="020F0502020204030204"/>
              </a:rPr>
              <a:t>Interventionen</a:t>
            </a:r>
            <a:r>
              <a:rPr lang="en-US" sz="2400" b="1" dirty="0">
                <a:solidFill>
                  <a:schemeClr val="accent3"/>
                </a:solidFill>
                <a:latin typeface="Calibri" panose="020F0502020204030204"/>
              </a:rPr>
              <a:t> (10 ECTS)</a:t>
            </a:r>
          </a:p>
          <a:p>
            <a:pPr>
              <a:lnSpc>
                <a:spcPct val="100000"/>
              </a:lnSpc>
            </a:pPr>
            <a:r>
              <a:rPr lang="en-US" sz="2400" b="1" dirty="0">
                <a:solidFill>
                  <a:schemeClr val="accent3"/>
                </a:solidFill>
                <a:latin typeface="Calibri" panose="020F0502020204030204"/>
              </a:rPr>
              <a:t>Entrepreneurship in NPGC (10 ECTS)</a:t>
            </a:r>
          </a:p>
          <a:p>
            <a:endParaRPr lang="de-AT" dirty="0"/>
          </a:p>
        </p:txBody>
      </p:sp>
      <p:pic>
        <p:nvPicPr>
          <p:cNvPr id="4" name="Grafik 3"/>
          <p:cNvPicPr>
            <a:picLocks noChangeAspect="1"/>
          </p:cNvPicPr>
          <p:nvPr/>
        </p:nvPicPr>
        <p:blipFill rotWithShape="1">
          <a:blip r:embed="rId3" cstate="print"/>
          <a:srcRect l="12206" t="12582" r="11406" b="35685"/>
          <a:stretch/>
        </p:blipFill>
        <p:spPr>
          <a:xfrm>
            <a:off x="558924" y="3356992"/>
            <a:ext cx="8712968" cy="3319226"/>
          </a:xfrm>
          <a:prstGeom prst="rect">
            <a:avLst/>
          </a:prstGeom>
        </p:spPr>
      </p:pic>
    </p:spTree>
    <p:extLst>
      <p:ext uri="{BB962C8B-B14F-4D97-AF65-F5344CB8AC3E}">
        <p14:creationId xmlns:p14="http://schemas.microsoft.com/office/powerpoint/2010/main" xmlns="" val="818557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34988" y="548680"/>
            <a:ext cx="8912543" cy="1143000"/>
          </a:xfrm>
        </p:spPr>
        <p:txBody>
          <a:bodyPr/>
          <a:lstStyle/>
          <a:p>
            <a:pPr algn="ctr"/>
            <a:r>
              <a:rPr lang="de-AT" sz="4000" b="1" dirty="0"/>
              <a:t>Integrationspädagogik</a:t>
            </a:r>
          </a:p>
        </p:txBody>
      </p:sp>
      <p:pic>
        <p:nvPicPr>
          <p:cNvPr id="5122" name="Picture 2" descr="E:\HOCHSCHULE_2016\LEHRVERANSTALTUNGEN\FACHPRAXIS II UE\FP II 2016\Hochbeet Paletten\Fotos_Hochbeetbau\Asylheim\DSC00081.JPG"/>
          <p:cNvPicPr>
            <a:picLocks noGrp="1" noChangeAspect="1" noChangeArrowheads="1"/>
          </p:cNvPicPr>
          <p:nvPr>
            <p:ph sz="half"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23020" y="1556792"/>
            <a:ext cx="7128792" cy="460179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843174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34988" y="260648"/>
            <a:ext cx="8912543" cy="1143000"/>
          </a:xfrm>
        </p:spPr>
        <p:txBody>
          <a:bodyPr/>
          <a:lstStyle/>
          <a:p>
            <a:pPr algn="ctr"/>
            <a:r>
              <a:rPr lang="de-AT" sz="2400" b="1" dirty="0"/>
              <a:t>Integration - Pädagogik – Forschung (BA)</a:t>
            </a:r>
            <a:br>
              <a:rPr lang="de-AT" sz="2400" b="1" dirty="0"/>
            </a:br>
            <a:r>
              <a:rPr lang="de-AT" sz="2400" b="1" dirty="0"/>
              <a:t>Tandemprojekt „Hand in Hand“</a:t>
            </a:r>
            <a:endParaRPr lang="de-AT" sz="2400" dirty="0"/>
          </a:p>
        </p:txBody>
      </p:sp>
      <p:pic>
        <p:nvPicPr>
          <p:cNvPr id="6147" name="Picture 3" descr="E:\HOCHSCHULE_2016\INTEGRATION\PROJEKTE\Hütte\FOTOS\HÜTTE Auswahl GC Jour Fixe 020517\UNADJUSTEDNONRAW_thumb_983.jpg"/>
          <p:cNvPicPr>
            <a:picLocks noGrp="1" noChangeAspect="1" noChangeArrowheads="1"/>
          </p:cNvPicPr>
          <p:nvPr>
            <p:ph sz="half" idx="2"/>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42297" y="1462938"/>
            <a:ext cx="4733651" cy="3550238"/>
          </a:xfrm>
          <a:prstGeom prst="rect">
            <a:avLst/>
          </a:prstGeom>
          <a:noFill/>
          <a:extLst>
            <a:ext uri="{909E8E84-426E-40DD-AFC4-6F175D3DCCD1}">
              <a14:hiddenFill xmlns:a14="http://schemas.microsoft.com/office/drawing/2010/main" xmlns="">
                <a:solidFill>
                  <a:srgbClr val="FFFFFF"/>
                </a:solidFill>
              </a14:hiddenFill>
            </a:ext>
          </a:extLst>
        </p:spPr>
      </p:pic>
      <p:pic>
        <p:nvPicPr>
          <p:cNvPr id="7170" name="Picture 2" descr="E:\HOCHSCHULE_2016\INTEGRATION\PROJEKTE\Hütte\FOTOS\HÜTTE Auswahl GC Jour Fixe 020517\IMG_6480.jpg"/>
          <p:cNvPicPr>
            <a:picLocks noGrp="1" noChangeAspect="1" noChangeArrowheads="1"/>
          </p:cNvPicPr>
          <p:nvPr>
            <p:ph sz="half" idx="1"/>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6876" y="2492896"/>
            <a:ext cx="4915421" cy="327694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542419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74948" y="476672"/>
            <a:ext cx="7112000" cy="1255712"/>
          </a:xfrm>
        </p:spPr>
        <p:txBody>
          <a:bodyPr>
            <a:noAutofit/>
          </a:bodyPr>
          <a:lstStyle/>
          <a:p>
            <a:pPr algn="ctr"/>
            <a:endParaRPr lang="de-AT" sz="3200" b="1" dirty="0">
              <a:solidFill>
                <a:schemeClr val="accent3"/>
              </a:solidFill>
            </a:endParaRPr>
          </a:p>
        </p:txBody>
      </p:sp>
      <p:pic>
        <p:nvPicPr>
          <p:cNvPr id="3" name="Grafik 2"/>
          <p:cNvPicPr>
            <a:picLocks noChangeAspect="1"/>
          </p:cNvPicPr>
          <p:nvPr/>
        </p:nvPicPr>
        <p:blipFill rotWithShape="1">
          <a:blip r:embed="rId3" cstate="print">
            <a:extLst>
              <a:ext uri="{28A0092B-C50C-407E-A947-70E740481C1C}">
                <a14:useLocalDpi xmlns:a14="http://schemas.microsoft.com/office/drawing/2010/main" xmlns="" val="0"/>
              </a:ext>
            </a:extLst>
          </a:blip>
          <a:srcRect b="5776"/>
          <a:stretch/>
        </p:blipFill>
        <p:spPr>
          <a:xfrm rot="5400000">
            <a:off x="42692" y="1496341"/>
            <a:ext cx="4992903" cy="3528392"/>
          </a:xfrm>
          <a:prstGeom prst="rect">
            <a:avLst/>
          </a:prstGeom>
        </p:spPr>
      </p:pic>
      <p:pic>
        <p:nvPicPr>
          <p:cNvPr id="4" name="Grafik 3"/>
          <p:cNvPicPr>
            <a:picLocks noChangeAspect="1"/>
          </p:cNvPicPr>
          <p:nvPr/>
        </p:nvPicPr>
        <p:blipFill rotWithShape="1">
          <a:blip r:embed="rId4" cstate="print">
            <a:extLst>
              <a:ext uri="{BEBA8EAE-BF5A-486C-A8C5-ECC9F3942E4B}">
                <a14:imgProps xmlns:a14="http://schemas.microsoft.com/office/drawing/2010/main" xmlns="">
                  <a14:imgLayer r:embed="rId5">
                    <a14:imgEffect>
                      <a14:sharpenSoften amount="50000"/>
                    </a14:imgEffect>
                    <a14:imgEffect>
                      <a14:colorTemperature colorTemp="5900"/>
                    </a14:imgEffect>
                  </a14:imgLayer>
                </a14:imgProps>
              </a:ext>
              <a:ext uri="{28A0092B-C50C-407E-A947-70E740481C1C}">
                <a14:useLocalDpi xmlns:a14="http://schemas.microsoft.com/office/drawing/2010/main" xmlns="" val="0"/>
              </a:ext>
            </a:extLst>
          </a:blip>
          <a:srcRect l="25257" t="1659" r="21715" b="1405"/>
          <a:stretch/>
        </p:blipFill>
        <p:spPr>
          <a:xfrm rot="5400000">
            <a:off x="5964393" y="-581440"/>
            <a:ext cx="3358238" cy="4518625"/>
          </a:xfrm>
          <a:prstGeom prst="rect">
            <a:avLst/>
          </a:prstGeom>
        </p:spPr>
      </p:pic>
      <p:pic>
        <p:nvPicPr>
          <p:cNvPr id="5" name="Grafik 4"/>
          <p:cNvPicPr>
            <a:picLocks noChangeAspect="1"/>
          </p:cNvPicPr>
          <p:nvPr/>
        </p:nvPicPr>
        <p:blipFill>
          <a:blip r:embed="rId6" cstate="print"/>
          <a:stretch>
            <a:fillRect/>
          </a:stretch>
        </p:blipFill>
        <p:spPr>
          <a:xfrm>
            <a:off x="4772920" y="4077072"/>
            <a:ext cx="2870592" cy="1618226"/>
          </a:xfrm>
          <a:prstGeom prst="rect">
            <a:avLst/>
          </a:prstGeom>
        </p:spPr>
      </p:pic>
    </p:spTree>
    <p:extLst>
      <p:ext uri="{BB962C8B-B14F-4D97-AF65-F5344CB8AC3E}">
        <p14:creationId xmlns:p14="http://schemas.microsoft.com/office/powerpoint/2010/main" xmlns="" val="776091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cstate="print"/>
          <a:srcRect l="4061" t="10493" r="5373" b="10234"/>
          <a:stretch/>
        </p:blipFill>
        <p:spPr>
          <a:xfrm>
            <a:off x="-17141" y="260648"/>
            <a:ext cx="9937104" cy="4896544"/>
          </a:xfrm>
          <a:prstGeom prst="rect">
            <a:avLst/>
          </a:prstGeom>
        </p:spPr>
      </p:pic>
      <p:sp>
        <p:nvSpPr>
          <p:cNvPr id="3" name="Inhaltsplatzhalter 1"/>
          <p:cNvSpPr txBox="1">
            <a:spLocks/>
          </p:cNvSpPr>
          <p:nvPr/>
        </p:nvSpPr>
        <p:spPr>
          <a:xfrm>
            <a:off x="6764" y="5589240"/>
            <a:ext cx="9902825" cy="275012"/>
          </a:xfrm>
          <a:prstGeom prst="rect">
            <a:avLst/>
          </a:prstGeom>
          <a:solidFill>
            <a:schemeClr val="bg1"/>
          </a:solidFill>
          <a:ln>
            <a:solidFill>
              <a:schemeClr val="tx1"/>
            </a:solidFill>
          </a:ln>
        </p:spPr>
        <p:txBody>
          <a:bodyPr wrap="square" lIns="0" tIns="0" rIns="0" bIns="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Bef>
                <a:spcPts val="0"/>
              </a:spcBef>
              <a:spcAft>
                <a:spcPts val="0"/>
              </a:spcAft>
              <a:buNone/>
            </a:pPr>
            <a:r>
              <a:rPr lang="de-DE" sz="1787" cap="all" dirty="0">
                <a:solidFill>
                  <a:srgbClr val="007835"/>
                </a:solidFill>
                <a:sym typeface="Calibri"/>
              </a:rPr>
              <a:t>https://www.lfi.at/</a:t>
            </a:r>
          </a:p>
        </p:txBody>
      </p:sp>
    </p:spTree>
    <p:extLst>
      <p:ext uri="{BB962C8B-B14F-4D97-AF65-F5344CB8AC3E}">
        <p14:creationId xmlns:p14="http://schemas.microsoft.com/office/powerpoint/2010/main" xmlns="" val="3805282820"/>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cstate="print"/>
          <a:stretch>
            <a:fillRect/>
          </a:stretch>
        </p:blipFill>
        <p:spPr>
          <a:xfrm>
            <a:off x="-74040" y="-50294"/>
            <a:ext cx="11024325" cy="6201183"/>
          </a:xfrm>
          <a:prstGeom prst="rect">
            <a:avLst/>
          </a:prstGeom>
        </p:spPr>
      </p:pic>
      <p:sp>
        <p:nvSpPr>
          <p:cNvPr id="3" name="Inhaltsplatzhalter 1"/>
          <p:cNvSpPr txBox="1">
            <a:spLocks/>
          </p:cNvSpPr>
          <p:nvPr/>
        </p:nvSpPr>
        <p:spPr>
          <a:xfrm>
            <a:off x="-74041" y="5931432"/>
            <a:ext cx="9902825" cy="275012"/>
          </a:xfrm>
          <a:prstGeom prst="rect">
            <a:avLst/>
          </a:prstGeom>
          <a:solidFill>
            <a:schemeClr val="bg1"/>
          </a:solidFill>
          <a:ln>
            <a:solidFill>
              <a:schemeClr val="tx1"/>
            </a:solidFill>
          </a:ln>
        </p:spPr>
        <p:txBody>
          <a:bodyPr wrap="square" lIns="0" tIns="0" rIns="0" bIns="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de-DE" sz="1787" cap="all" dirty="0">
                <a:solidFill>
                  <a:srgbClr val="007835"/>
                </a:solidFill>
              </a:rPr>
              <a:t>http://www.greencare.at/fachzeitschrift/</a:t>
            </a:r>
          </a:p>
        </p:txBody>
      </p:sp>
    </p:spTree>
    <p:extLst>
      <p:ext uri="{BB962C8B-B14F-4D97-AF65-F5344CB8AC3E}">
        <p14:creationId xmlns:p14="http://schemas.microsoft.com/office/powerpoint/2010/main" xmlns="" val="297891219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DSC0073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27205" y="3046896"/>
            <a:ext cx="5075620" cy="3811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2" descr="DSC00730"/>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5046500" cy="3789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feld 2"/>
          <p:cNvSpPr txBox="1"/>
          <p:nvPr/>
        </p:nvSpPr>
        <p:spPr>
          <a:xfrm>
            <a:off x="486916" y="4429228"/>
            <a:ext cx="3720890" cy="523220"/>
          </a:xfrm>
          <a:prstGeom prst="rect">
            <a:avLst/>
          </a:prstGeom>
          <a:noFill/>
        </p:spPr>
        <p:txBody>
          <a:bodyPr wrap="none" rtlCol="0">
            <a:spAutoFit/>
          </a:bodyPr>
          <a:lstStyle/>
          <a:p>
            <a:r>
              <a:rPr lang="de-AT" sz="2800" b="1" dirty="0" smtClean="0">
                <a:solidFill>
                  <a:srgbClr val="FFFFFF"/>
                </a:solidFill>
              </a:rPr>
              <a:t>Elementarpädagogik</a:t>
            </a:r>
            <a:endParaRPr lang="de-AT" sz="2800" b="1" dirty="0">
              <a:solidFill>
                <a:srgbClr val="FFFFFF"/>
              </a:solidFill>
            </a:endParaRPr>
          </a:p>
        </p:txBody>
      </p:sp>
    </p:spTree>
    <p:extLst>
      <p:ext uri="{BB962C8B-B14F-4D97-AF65-F5344CB8AC3E}">
        <p14:creationId xmlns:p14="http://schemas.microsoft.com/office/powerpoint/2010/main" xmlns="" val="41732021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3425" y="1160"/>
            <a:ext cx="10195637" cy="6856840"/>
          </a:xfrm>
          <a:prstGeom prst="rect">
            <a:avLst/>
          </a:prstGeom>
        </p:spPr>
      </p:pic>
      <p:sp>
        <p:nvSpPr>
          <p:cNvPr id="2" name="Rechteck 1"/>
          <p:cNvSpPr/>
          <p:nvPr/>
        </p:nvSpPr>
        <p:spPr>
          <a:xfrm>
            <a:off x="2071092" y="2943663"/>
            <a:ext cx="4725781" cy="461665"/>
          </a:xfrm>
          <a:prstGeom prst="rect">
            <a:avLst/>
          </a:prstGeom>
        </p:spPr>
        <p:txBody>
          <a:bodyPr wrap="none">
            <a:spAutoFit/>
          </a:bodyPr>
          <a:lstStyle/>
          <a:p>
            <a:pPr algn="ctr"/>
            <a:r>
              <a:rPr lang="de-AT" altLang="de-DE" b="1" dirty="0">
                <a:solidFill>
                  <a:schemeClr val="accent3"/>
                </a:solidFill>
              </a:rPr>
              <a:t>Danke für Ihre Aufmerksamkeit</a:t>
            </a:r>
          </a:p>
        </p:txBody>
      </p:sp>
    </p:spTree>
    <p:extLst>
      <p:ext uri="{BB962C8B-B14F-4D97-AF65-F5344CB8AC3E}">
        <p14:creationId xmlns:p14="http://schemas.microsoft.com/office/powerpoint/2010/main" xmlns="" val="9050433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Olaf Eneroth Gartenhistorike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62980" y="1916832"/>
            <a:ext cx="2455836" cy="3496445"/>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D:\HOCHSCHULE_2017_18\FORSCHUNG\ARCHIV Projekte\ABGESCHLOSSENE Projekte\KINDERGARTEN\Fotos Begabung\DSC00324.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303340" y="944247"/>
            <a:ext cx="3589543" cy="4786057"/>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el 3"/>
          <p:cNvSpPr>
            <a:spLocks noGrp="1"/>
          </p:cNvSpPr>
          <p:nvPr>
            <p:ph type="title"/>
          </p:nvPr>
        </p:nvSpPr>
        <p:spPr>
          <a:xfrm>
            <a:off x="558924" y="620211"/>
            <a:ext cx="3312368" cy="648072"/>
          </a:xfrm>
        </p:spPr>
        <p:txBody>
          <a:bodyPr/>
          <a:lstStyle/>
          <a:p>
            <a:pPr algn="ctr">
              <a:lnSpc>
                <a:spcPct val="100000"/>
              </a:lnSpc>
            </a:pPr>
            <a:r>
              <a:rPr lang="de-AT" sz="2800" dirty="0"/>
              <a:t>Was ist Gartenpädagogik?</a:t>
            </a:r>
          </a:p>
        </p:txBody>
      </p:sp>
      <p:sp>
        <p:nvSpPr>
          <p:cNvPr id="7" name="Inhaltsplatzhalter 6"/>
          <p:cNvSpPr>
            <a:spLocks noGrp="1"/>
          </p:cNvSpPr>
          <p:nvPr>
            <p:ph idx="1"/>
          </p:nvPr>
        </p:nvSpPr>
        <p:spPr/>
        <p:txBody>
          <a:bodyPr/>
          <a:lstStyle/>
          <a:p>
            <a:endParaRPr lang="de-AT" dirty="0"/>
          </a:p>
        </p:txBody>
      </p:sp>
    </p:spTree>
    <p:extLst>
      <p:ext uri="{BB962C8B-B14F-4D97-AF65-F5344CB8AC3E}">
        <p14:creationId xmlns:p14="http://schemas.microsoft.com/office/powerpoint/2010/main" xmlns="" val="23873975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2940" y="476672"/>
            <a:ext cx="7112000" cy="1255712"/>
          </a:xfrm>
        </p:spPr>
        <p:txBody>
          <a:bodyPr/>
          <a:lstStyle/>
          <a:p>
            <a:endParaRPr lang="de-AT" dirty="0"/>
          </a:p>
        </p:txBody>
      </p:sp>
      <p:graphicFrame>
        <p:nvGraphicFramePr>
          <p:cNvPr id="4" name="Tabelle 3"/>
          <p:cNvGraphicFramePr>
            <a:graphicFrameLocks noGrp="1"/>
          </p:cNvGraphicFramePr>
          <p:nvPr>
            <p:extLst>
              <p:ext uri="{D42A27DB-BD31-4B8C-83A1-F6EECF244321}">
                <p14:modId xmlns:p14="http://schemas.microsoft.com/office/powerpoint/2010/main" xmlns="" val="1009383294"/>
              </p:ext>
            </p:extLst>
          </p:nvPr>
        </p:nvGraphicFramePr>
        <p:xfrm>
          <a:off x="846956" y="1052736"/>
          <a:ext cx="6601883" cy="4548124"/>
        </p:xfrm>
        <a:graphic>
          <a:graphicData uri="http://schemas.openxmlformats.org/drawingml/2006/table">
            <a:tbl>
              <a:tblPr firstRow="1" bandRow="1">
                <a:tableStyleId>{5C22544A-7EE6-4342-B048-85BDC9FD1C3A}</a:tableStyleId>
              </a:tblPr>
              <a:tblGrid>
                <a:gridCol w="6601883"/>
              </a:tblGrid>
              <a:tr h="1656184">
                <a:tc>
                  <a:txBody>
                    <a:bodyPr/>
                    <a:lstStyle/>
                    <a:p>
                      <a:pPr lvl="0" algn="ctr" defTabSz="914400" eaLnBrk="1" hangingPunct="1">
                        <a:lnSpc>
                          <a:spcPct val="100000"/>
                        </a:lnSpc>
                        <a:spcBef>
                          <a:spcPct val="30000"/>
                        </a:spcBef>
                        <a:buClrTx/>
                        <a:buSzTx/>
                      </a:pPr>
                      <a:r>
                        <a:rPr lang="de-AT" sz="3200" b="1" i="0" kern="1200" dirty="0" smtClean="0">
                          <a:solidFill>
                            <a:srgbClr val="FFFFFF"/>
                          </a:solidFill>
                          <a:latin typeface="Arial" charset="0"/>
                          <a:ea typeface="ヒラギノ角ゴ Pro W3" pitchFamily="80" charset="-128"/>
                        </a:rPr>
                        <a:t>„Lernen und Lehren im Garten“</a:t>
                      </a:r>
                    </a:p>
                    <a:p>
                      <a:pPr lvl="0" algn="ctr" defTabSz="914400" eaLnBrk="1" hangingPunct="1">
                        <a:lnSpc>
                          <a:spcPct val="100000"/>
                        </a:lnSpc>
                        <a:spcBef>
                          <a:spcPct val="30000"/>
                        </a:spcBef>
                        <a:buClrTx/>
                        <a:buSzTx/>
                      </a:pPr>
                      <a:endParaRPr lang="de-AT" sz="1100" b="1" i="0" kern="1200" dirty="0" smtClean="0">
                        <a:solidFill>
                          <a:srgbClr val="FFFFFF"/>
                        </a:solidFill>
                        <a:latin typeface="Arial" charset="0"/>
                        <a:ea typeface="ヒラギノ角ゴ Pro W3" pitchFamily="80" charset="-128"/>
                      </a:endParaRPr>
                    </a:p>
                    <a:p>
                      <a:pPr lvl="0" algn="ctr" defTabSz="914400" eaLnBrk="1" hangingPunct="1">
                        <a:lnSpc>
                          <a:spcPct val="100000"/>
                        </a:lnSpc>
                        <a:spcBef>
                          <a:spcPct val="30000"/>
                        </a:spcBef>
                        <a:buClrTx/>
                        <a:buSzTx/>
                      </a:pPr>
                      <a:r>
                        <a:rPr lang="de-AT" sz="1800" kern="1200" dirty="0" smtClean="0">
                          <a:solidFill>
                            <a:srgbClr val="000000"/>
                          </a:solidFill>
                          <a:latin typeface="Arial" charset="0"/>
                          <a:ea typeface="ヒラギノ角ゴ Pro W3" pitchFamily="80" charset="-128"/>
                        </a:rPr>
                        <a:t>Analyse und Wirkung von Gartenpädagogik</a:t>
                      </a:r>
                    </a:p>
                    <a:p>
                      <a:pPr lvl="0" algn="ctr" defTabSz="914400" eaLnBrk="1" hangingPunct="1">
                        <a:lnSpc>
                          <a:spcPct val="100000"/>
                        </a:lnSpc>
                        <a:spcBef>
                          <a:spcPct val="30000"/>
                        </a:spcBef>
                        <a:buClrTx/>
                        <a:buSzTx/>
                      </a:pPr>
                      <a:r>
                        <a:rPr lang="de-AT" sz="1800" b="0" kern="1200" dirty="0" smtClean="0">
                          <a:solidFill>
                            <a:srgbClr val="000000"/>
                          </a:solidFill>
                          <a:latin typeface="Arial" charset="0"/>
                          <a:ea typeface="ヒラギノ角ゴ Pro W3" pitchFamily="80" charset="-128"/>
                        </a:rPr>
                        <a:t>DI Roswitha Wolf und Dr. Dorit Haubenhofer (2015)</a:t>
                      </a:r>
                    </a:p>
                    <a:p>
                      <a:endParaRPr lang="de-AT" dirty="0"/>
                    </a:p>
                  </a:txBody>
                  <a:tcPr/>
                </a:tc>
              </a:tr>
              <a:tr h="370840">
                <a:tc>
                  <a:txBody>
                    <a:bodyPr/>
                    <a:lstStyle/>
                    <a:p>
                      <a:r>
                        <a:rPr lang="de-AT" dirty="0" smtClean="0"/>
                        <a:t>Entwicklung in Österreich</a:t>
                      </a:r>
                      <a:endParaRPr lang="de-AT"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smtClean="0"/>
                        <a:t>… steht in Zusammenhang mit der </a:t>
                      </a:r>
                      <a:r>
                        <a:rPr lang="de-AT" dirty="0" smtClean="0"/>
                        <a:t>Schulgartenentwicklung und Reformpädagogik</a:t>
                      </a:r>
                      <a:endParaRPr lang="de-AT" dirty="0"/>
                    </a:p>
                  </a:txBody>
                  <a:tcPr/>
                </a:tc>
              </a:tr>
              <a:tr h="370840">
                <a:tc>
                  <a:txBody>
                    <a:bodyPr/>
                    <a:lstStyle/>
                    <a:p>
                      <a:endParaRPr lang="de-AT" dirty="0"/>
                    </a:p>
                  </a:txBody>
                  <a:tcPr/>
                </a:tc>
              </a:tr>
              <a:tr h="370840">
                <a:tc>
                  <a:txBody>
                    <a:bodyPr/>
                    <a:lstStyle/>
                    <a:p>
                      <a:r>
                        <a:rPr lang="de-AT" dirty="0" smtClean="0"/>
                        <a:t>Aktuell: Bedeutung</a:t>
                      </a:r>
                      <a:r>
                        <a:rPr lang="de-AT" baseline="0" dirty="0" smtClean="0"/>
                        <a:t> des </a:t>
                      </a:r>
                      <a:r>
                        <a:rPr lang="de-AT" b="1" baseline="0" dirty="0" smtClean="0"/>
                        <a:t>„Privatgartens“ </a:t>
                      </a:r>
                      <a:r>
                        <a:rPr lang="de-AT" baseline="0" dirty="0" smtClean="0"/>
                        <a:t>steigt und parallel die Entwicklung der </a:t>
                      </a:r>
                      <a:r>
                        <a:rPr lang="de-AT" b="1" baseline="0" dirty="0" smtClean="0"/>
                        <a:t>Gartenpädagogik</a:t>
                      </a:r>
                      <a:endParaRPr lang="de-AT" b="1" dirty="0"/>
                    </a:p>
                  </a:txBody>
                  <a:tcPr/>
                </a:tc>
              </a:tr>
              <a:tr h="370840">
                <a:tc>
                  <a:txBody>
                    <a:bodyPr/>
                    <a:lstStyle/>
                    <a:p>
                      <a:endParaRPr lang="de-AT" dirty="0"/>
                    </a:p>
                  </a:txBody>
                  <a:tcPr/>
                </a:tc>
              </a:tr>
              <a:tr h="370840">
                <a:tc>
                  <a:txBody>
                    <a:bodyPr/>
                    <a:lstStyle/>
                    <a:p>
                      <a:endParaRPr lang="de-AT" dirty="0"/>
                    </a:p>
                  </a:txBody>
                  <a:tcPr/>
                </a:tc>
              </a:tr>
            </a:tbl>
          </a:graphicData>
        </a:graphic>
      </p:graphicFrame>
    </p:spTree>
    <p:extLst>
      <p:ext uri="{BB962C8B-B14F-4D97-AF65-F5344CB8AC3E}">
        <p14:creationId xmlns:p14="http://schemas.microsoft.com/office/powerpoint/2010/main" xmlns="" val="12005218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p:cNvSpPr>
            <a:spLocks noGrp="1"/>
          </p:cNvSpPr>
          <p:nvPr>
            <p:ph sz="half" idx="1"/>
          </p:nvPr>
        </p:nvSpPr>
        <p:spPr>
          <a:xfrm>
            <a:off x="2049282" y="1250366"/>
            <a:ext cx="3517900" cy="3429000"/>
          </a:xfrm>
        </p:spPr>
        <p:txBody>
          <a:bodyPr/>
          <a:lstStyle/>
          <a:p>
            <a:pPr lvl="0" defTabSz="914400" eaLnBrk="1" hangingPunct="1">
              <a:lnSpc>
                <a:spcPct val="100000"/>
              </a:lnSpc>
              <a:spcBef>
                <a:spcPct val="30000"/>
              </a:spcBef>
              <a:buClrTx/>
              <a:buSzTx/>
            </a:pPr>
            <a:endParaRPr lang="de-AT" sz="900" b="0" kern="1200" dirty="0" smtClean="0">
              <a:solidFill>
                <a:srgbClr val="000000"/>
              </a:solidFill>
              <a:latin typeface="Arial" charset="0"/>
              <a:ea typeface="ヒラギノ角ゴ Pro W3" pitchFamily="80" charset="-128"/>
            </a:endParaRPr>
          </a:p>
          <a:p>
            <a:pPr lvl="0" defTabSz="914400" eaLnBrk="1" hangingPunct="1">
              <a:lnSpc>
                <a:spcPct val="100000"/>
              </a:lnSpc>
              <a:spcBef>
                <a:spcPct val="30000"/>
              </a:spcBef>
              <a:buClrTx/>
              <a:buSzTx/>
            </a:pPr>
            <a:endParaRPr lang="de-AT" sz="900" kern="1200" dirty="0">
              <a:solidFill>
                <a:srgbClr val="000000"/>
              </a:solidFill>
              <a:latin typeface="Arial" charset="0"/>
              <a:ea typeface="ヒラギノ角ゴ Pro W3" pitchFamily="80" charset="-128"/>
            </a:endParaRPr>
          </a:p>
        </p:txBody>
      </p:sp>
      <p:graphicFrame>
        <p:nvGraphicFramePr>
          <p:cNvPr id="11" name="Tabelle 10"/>
          <p:cNvGraphicFramePr>
            <a:graphicFrameLocks noGrp="1"/>
          </p:cNvGraphicFramePr>
          <p:nvPr>
            <p:extLst>
              <p:ext uri="{D42A27DB-BD31-4B8C-83A1-F6EECF244321}">
                <p14:modId xmlns:p14="http://schemas.microsoft.com/office/powerpoint/2010/main" xmlns="" val="1271852518"/>
              </p:ext>
            </p:extLst>
          </p:nvPr>
        </p:nvGraphicFramePr>
        <p:xfrm>
          <a:off x="918964" y="1196752"/>
          <a:ext cx="6601883" cy="4366260"/>
        </p:xfrm>
        <a:graphic>
          <a:graphicData uri="http://schemas.openxmlformats.org/drawingml/2006/table">
            <a:tbl>
              <a:tblPr firstRow="1" bandRow="1">
                <a:tableStyleId>{5C22544A-7EE6-4342-B048-85BDC9FD1C3A}</a:tableStyleId>
              </a:tblPr>
              <a:tblGrid>
                <a:gridCol w="6601883"/>
              </a:tblGrid>
              <a:tr h="370840">
                <a:tc>
                  <a:txBody>
                    <a:bodyPr/>
                    <a:lstStyle/>
                    <a:p>
                      <a:pPr lvl="0" algn="ctr" defTabSz="914400" eaLnBrk="1" hangingPunct="1">
                        <a:lnSpc>
                          <a:spcPct val="100000"/>
                        </a:lnSpc>
                        <a:spcBef>
                          <a:spcPct val="30000"/>
                        </a:spcBef>
                        <a:buClrTx/>
                        <a:buSzTx/>
                      </a:pPr>
                      <a:r>
                        <a:rPr lang="de-AT" sz="3200" b="1" i="0" kern="1200" dirty="0" smtClean="0">
                          <a:solidFill>
                            <a:srgbClr val="FFFFFF"/>
                          </a:solidFill>
                          <a:latin typeface="Arial" charset="0"/>
                          <a:ea typeface="ヒラギノ角ゴ Pro W3" pitchFamily="80" charset="-128"/>
                        </a:rPr>
                        <a:t>„Lernen und Lehren im Garten“</a:t>
                      </a:r>
                    </a:p>
                    <a:p>
                      <a:pPr lvl="0" algn="ctr" defTabSz="914400" eaLnBrk="1" hangingPunct="1">
                        <a:lnSpc>
                          <a:spcPct val="100000"/>
                        </a:lnSpc>
                        <a:spcBef>
                          <a:spcPct val="30000"/>
                        </a:spcBef>
                        <a:buClrTx/>
                        <a:buSzTx/>
                      </a:pPr>
                      <a:endParaRPr lang="de-AT" sz="1100" b="1" i="0" kern="1200" dirty="0" smtClean="0">
                        <a:solidFill>
                          <a:srgbClr val="FFFFFF"/>
                        </a:solidFill>
                        <a:latin typeface="Arial" charset="0"/>
                        <a:ea typeface="ヒラギノ角ゴ Pro W3" pitchFamily="80" charset="-128"/>
                      </a:endParaRPr>
                    </a:p>
                    <a:p>
                      <a:pPr lvl="0" algn="ctr" defTabSz="914400" eaLnBrk="1" hangingPunct="1">
                        <a:lnSpc>
                          <a:spcPct val="100000"/>
                        </a:lnSpc>
                        <a:spcBef>
                          <a:spcPct val="30000"/>
                        </a:spcBef>
                        <a:buClrTx/>
                        <a:buSzTx/>
                      </a:pPr>
                      <a:r>
                        <a:rPr lang="de-AT" sz="1800" kern="1200" dirty="0" smtClean="0">
                          <a:solidFill>
                            <a:srgbClr val="000000"/>
                          </a:solidFill>
                          <a:latin typeface="Arial" charset="0"/>
                          <a:ea typeface="ヒラギノ角ゴ Pro W3" pitchFamily="80" charset="-128"/>
                        </a:rPr>
                        <a:t>Analyse und Wirkung von Gartenpädagogik</a:t>
                      </a:r>
                    </a:p>
                    <a:p>
                      <a:pPr lvl="0" algn="ctr" defTabSz="914400" eaLnBrk="1" hangingPunct="1">
                        <a:lnSpc>
                          <a:spcPct val="100000"/>
                        </a:lnSpc>
                        <a:spcBef>
                          <a:spcPct val="30000"/>
                        </a:spcBef>
                        <a:buClrTx/>
                        <a:buSzTx/>
                      </a:pPr>
                      <a:r>
                        <a:rPr lang="de-AT" sz="1800" b="0" kern="1200" dirty="0" smtClean="0">
                          <a:solidFill>
                            <a:srgbClr val="000000"/>
                          </a:solidFill>
                          <a:latin typeface="Arial" charset="0"/>
                          <a:ea typeface="ヒラギノ角ゴ Pro W3" pitchFamily="80" charset="-128"/>
                        </a:rPr>
                        <a:t>DI Roswitha Wolf und Dr. Dorit Haubenhofer (2015)</a:t>
                      </a:r>
                    </a:p>
                    <a:p>
                      <a:pPr lvl="0" algn="ctr" defTabSz="914400" eaLnBrk="1" hangingPunct="1">
                        <a:lnSpc>
                          <a:spcPct val="100000"/>
                        </a:lnSpc>
                        <a:spcBef>
                          <a:spcPct val="30000"/>
                        </a:spcBef>
                        <a:buClrTx/>
                        <a:buSzTx/>
                      </a:pPr>
                      <a:endParaRPr lang="de-AT" sz="1800" kern="1200" dirty="0" smtClean="0">
                        <a:solidFill>
                          <a:srgbClr val="000000"/>
                        </a:solidFill>
                        <a:latin typeface="Arial" charset="0"/>
                        <a:ea typeface="ヒラギノ角ゴ Pro W3" pitchFamily="80" charset="-128"/>
                      </a:endParaRPr>
                    </a:p>
                    <a:p>
                      <a:endParaRPr lang="de-AT" dirty="0"/>
                    </a:p>
                  </a:txBody>
                  <a:tcPr/>
                </a:tc>
              </a:tr>
              <a:tr h="370840">
                <a:tc>
                  <a:txBody>
                    <a:bodyPr/>
                    <a:lstStyle/>
                    <a:p>
                      <a:r>
                        <a:rPr lang="de-AT" dirty="0" smtClean="0"/>
                        <a:t>Wirkung auf</a:t>
                      </a:r>
                      <a:endParaRPr lang="de-AT" dirty="0"/>
                    </a:p>
                  </a:txBody>
                  <a:tcPr/>
                </a:tc>
              </a:tr>
              <a:tr h="370840">
                <a:tc>
                  <a:txBody>
                    <a:bodyPr/>
                    <a:lstStyle/>
                    <a:p>
                      <a:r>
                        <a:rPr lang="de-AT" dirty="0" smtClean="0"/>
                        <a:t>… schulische Leistungen</a:t>
                      </a:r>
                      <a:endParaRPr lang="de-AT" dirty="0"/>
                    </a:p>
                  </a:txBody>
                  <a:tcPr/>
                </a:tc>
              </a:tr>
              <a:tr h="370840">
                <a:tc>
                  <a:txBody>
                    <a:bodyPr/>
                    <a:lstStyle/>
                    <a:p>
                      <a:r>
                        <a:rPr lang="de-AT" dirty="0" smtClean="0"/>
                        <a:t>… Nahrungsmittelkenntnisse</a:t>
                      </a:r>
                      <a:r>
                        <a:rPr lang="de-AT" baseline="0" dirty="0" smtClean="0"/>
                        <a:t> und Essgewohnheiten</a:t>
                      </a:r>
                      <a:endParaRPr lang="de-AT" dirty="0"/>
                    </a:p>
                  </a:txBody>
                  <a:tcPr/>
                </a:tc>
              </a:tr>
              <a:tr h="370840">
                <a:tc>
                  <a:txBody>
                    <a:bodyPr/>
                    <a:lstStyle/>
                    <a:p>
                      <a:r>
                        <a:rPr lang="de-AT" dirty="0" smtClean="0"/>
                        <a:t>… gesundheitliche Entwicklung</a:t>
                      </a:r>
                      <a:endParaRPr lang="de-AT" dirty="0"/>
                    </a:p>
                  </a:txBody>
                  <a:tcPr/>
                </a:tc>
              </a:tr>
              <a:tr h="370840">
                <a:tc>
                  <a:txBody>
                    <a:bodyPr/>
                    <a:lstStyle/>
                    <a:p>
                      <a:r>
                        <a:rPr lang="de-AT" dirty="0" smtClean="0"/>
                        <a:t>… den Gemeinschaftssinn</a:t>
                      </a:r>
                      <a:endParaRPr lang="de-AT" dirty="0"/>
                    </a:p>
                  </a:txBody>
                  <a:tcPr/>
                </a:tc>
              </a:tr>
              <a:tr h="370840">
                <a:tc>
                  <a:txBody>
                    <a:bodyPr/>
                    <a:lstStyle/>
                    <a:p>
                      <a:r>
                        <a:rPr lang="de-AT" dirty="0" smtClean="0"/>
                        <a:t>von Kindern</a:t>
                      </a:r>
                      <a:endParaRPr lang="de-AT" dirty="0"/>
                    </a:p>
                  </a:txBody>
                  <a:tcPr/>
                </a:tc>
              </a:tr>
            </a:tbl>
          </a:graphicData>
        </a:graphic>
      </p:graphicFrame>
    </p:spTree>
    <p:extLst>
      <p:ext uri="{BB962C8B-B14F-4D97-AF65-F5344CB8AC3E}">
        <p14:creationId xmlns:p14="http://schemas.microsoft.com/office/powerpoint/2010/main" xmlns="" val="17923596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7482" y="548680"/>
            <a:ext cx="7112000" cy="1584176"/>
          </a:xfrm>
        </p:spPr>
        <p:txBody>
          <a:bodyPr/>
          <a:lstStyle/>
          <a:p>
            <a:pPr algn="ctr">
              <a:lnSpc>
                <a:spcPct val="100000"/>
              </a:lnSpc>
            </a:pPr>
            <a:r>
              <a:rPr lang="de-AT" sz="3200" dirty="0" smtClean="0">
                <a:solidFill>
                  <a:srgbClr val="FFFFFF"/>
                </a:solidFill>
                <a:ea typeface="ヒラギノ角ゴ Pro W3" pitchFamily="80" charset="-128"/>
              </a:rPr>
              <a:t>„Jetzt ist für jeden etwas dabei“ </a:t>
            </a:r>
            <a:r>
              <a:rPr lang="de-AT" sz="2000" dirty="0" smtClean="0">
                <a:solidFill>
                  <a:srgbClr val="000000"/>
                </a:solidFill>
                <a:ea typeface="ヒラギノ角ゴ Pro W3" pitchFamily="80" charset="-128"/>
              </a:rPr>
              <a:t/>
            </a:r>
            <a:br>
              <a:rPr lang="de-AT" sz="2000" dirty="0" smtClean="0">
                <a:solidFill>
                  <a:srgbClr val="000000"/>
                </a:solidFill>
                <a:ea typeface="ヒラギノ角ゴ Pro W3" pitchFamily="80" charset="-128"/>
              </a:rPr>
            </a:br>
            <a:r>
              <a:rPr lang="de-AT" sz="1600" dirty="0" smtClean="0">
                <a:solidFill>
                  <a:srgbClr val="000000"/>
                </a:solidFill>
                <a:ea typeface="ヒラギノ角ゴ Pro W3" pitchFamily="80" charset="-128"/>
              </a:rPr>
              <a:t/>
            </a:r>
            <a:br>
              <a:rPr lang="de-AT" sz="1600" dirty="0" smtClean="0">
                <a:solidFill>
                  <a:srgbClr val="000000"/>
                </a:solidFill>
                <a:ea typeface="ヒラギノ角ゴ Pro W3" pitchFamily="80" charset="-128"/>
              </a:rPr>
            </a:br>
            <a:r>
              <a:rPr lang="de-AT" sz="1600" dirty="0" smtClean="0">
                <a:solidFill>
                  <a:srgbClr val="000000"/>
                </a:solidFill>
                <a:ea typeface="ヒラギノ角ゴ Pro W3" pitchFamily="80" charset="-128"/>
              </a:rPr>
              <a:t>Begleitstudie zur Förderaktion Spielplätze und Schulhöfe in Bewegung (2017)  </a:t>
            </a:r>
            <a:r>
              <a:rPr lang="de-AT" sz="1800" dirty="0" smtClean="0">
                <a:solidFill>
                  <a:srgbClr val="000000"/>
                </a:solidFill>
                <a:ea typeface="ヒラギノ角ゴ Pro W3" pitchFamily="80" charset="-128"/>
              </a:rPr>
              <a:t/>
            </a:r>
            <a:br>
              <a:rPr lang="de-AT" sz="1800" dirty="0" smtClean="0">
                <a:solidFill>
                  <a:srgbClr val="000000"/>
                </a:solidFill>
                <a:ea typeface="ヒラギノ角ゴ Pro W3" pitchFamily="80" charset="-128"/>
              </a:rPr>
            </a:br>
            <a:r>
              <a:rPr lang="de-AT" sz="1600" dirty="0" smtClean="0">
                <a:solidFill>
                  <a:srgbClr val="000000"/>
                </a:solidFill>
                <a:ea typeface="ヒラギノ角ゴ Pro W3" pitchFamily="80" charset="-128"/>
              </a:rPr>
              <a:t/>
            </a:r>
            <a:br>
              <a:rPr lang="de-AT" sz="1600" dirty="0" smtClean="0">
                <a:solidFill>
                  <a:srgbClr val="000000"/>
                </a:solidFill>
                <a:ea typeface="ヒラギノ角ゴ Pro W3" pitchFamily="80" charset="-128"/>
              </a:rPr>
            </a:br>
            <a:r>
              <a:rPr lang="de-AT" sz="1600" dirty="0" smtClean="0">
                <a:solidFill>
                  <a:schemeClr val="tx1">
                    <a:lumMod val="85000"/>
                    <a:lumOff val="15000"/>
                  </a:schemeClr>
                </a:solidFill>
              </a:rPr>
              <a:t>DI </a:t>
            </a:r>
            <a:r>
              <a:rPr lang="de-AT" sz="1600" dirty="0">
                <a:solidFill>
                  <a:schemeClr val="tx1">
                    <a:lumMod val="85000"/>
                    <a:lumOff val="15000"/>
                  </a:schemeClr>
                </a:solidFill>
              </a:rPr>
              <a:t>Roswitha Wolf und Dr Dorit Haubenhofer</a:t>
            </a:r>
            <a:br>
              <a:rPr lang="de-AT" sz="1600" dirty="0">
                <a:solidFill>
                  <a:schemeClr val="tx1">
                    <a:lumMod val="85000"/>
                    <a:lumOff val="15000"/>
                  </a:schemeClr>
                </a:solidFill>
              </a:rPr>
            </a:br>
            <a:r>
              <a:rPr lang="de-AT" sz="1400" dirty="0"/>
              <a:t/>
            </a:r>
            <a:br>
              <a:rPr lang="de-AT" sz="1400" dirty="0"/>
            </a:br>
            <a:endParaRPr lang="de-AT" sz="1600" dirty="0"/>
          </a:p>
        </p:txBody>
      </p:sp>
      <p:pic>
        <p:nvPicPr>
          <p:cNvPr id="8" name="Grafik 7"/>
          <p:cNvPicPr>
            <a:picLocks noChangeAspect="1"/>
          </p:cNvPicPr>
          <p:nvPr/>
        </p:nvPicPr>
        <p:blipFill rotWithShape="1">
          <a:blip r:embed="rId3" cstate="print">
            <a:extLst>
              <a:ext uri="{28A0092B-C50C-407E-A947-70E740481C1C}">
                <a14:useLocalDpi xmlns:a14="http://schemas.microsoft.com/office/drawing/2010/main" xmlns="" val="0"/>
              </a:ext>
            </a:extLst>
          </a:blip>
          <a:srcRect t="2614"/>
          <a:stretch/>
        </p:blipFill>
        <p:spPr>
          <a:xfrm>
            <a:off x="1314896" y="2492896"/>
            <a:ext cx="5877175" cy="3024336"/>
          </a:xfrm>
          <a:prstGeom prst="rect">
            <a:avLst/>
          </a:prstGeom>
        </p:spPr>
      </p:pic>
      <p:pic>
        <p:nvPicPr>
          <p:cNvPr id="4" name="Grafik 3"/>
          <p:cNvPicPr/>
          <p:nvPr/>
        </p:nvPicPr>
        <p:blipFill rotWithShape="1">
          <a:blip r:embed="rId4" cstate="print">
            <a:extLst>
              <a:ext uri="{28A0092B-C50C-407E-A947-70E740481C1C}">
                <a14:useLocalDpi xmlns:a14="http://schemas.microsoft.com/office/drawing/2010/main" xmlns="" val="0"/>
              </a:ext>
            </a:extLst>
          </a:blip>
          <a:srcRect l="28418"/>
          <a:stretch/>
        </p:blipFill>
        <p:spPr bwMode="auto">
          <a:xfrm>
            <a:off x="2436440" y="5876180"/>
            <a:ext cx="3634085" cy="791845"/>
          </a:xfrm>
          <a:prstGeom prst="rect">
            <a:avLst/>
          </a:prstGeom>
          <a:noFill/>
        </p:spPr>
      </p:pic>
    </p:spTree>
    <p:extLst>
      <p:ext uri="{BB962C8B-B14F-4D97-AF65-F5344CB8AC3E}">
        <p14:creationId xmlns:p14="http://schemas.microsoft.com/office/powerpoint/2010/main" xmlns="" val="1628250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86916" y="404664"/>
            <a:ext cx="7112000" cy="1255712"/>
          </a:xfrm>
        </p:spPr>
        <p:txBody>
          <a:bodyPr/>
          <a:lstStyle/>
          <a:p>
            <a:pPr lvl="1" algn="ctr"/>
            <a:r>
              <a:rPr lang="de-DE" sz="3200" kern="1200" dirty="0">
                <a:solidFill>
                  <a:schemeClr val="accent3"/>
                </a:solidFill>
                <a:latin typeface="Arial" panose="020B0604020202020204" pitchFamily="34" charset="0"/>
                <a:cs typeface="Arial" panose="020B0604020202020204" pitchFamily="34" charset="0"/>
              </a:rPr>
              <a:t>Forschungsfragen </a:t>
            </a:r>
            <a:r>
              <a:rPr lang="de-DE" sz="2800" kern="1200" dirty="0">
                <a:solidFill>
                  <a:schemeClr val="bg1"/>
                </a:solidFill>
                <a:latin typeface="Calibri"/>
              </a:rPr>
              <a:t/>
            </a:r>
            <a:br>
              <a:rPr lang="de-DE" sz="2800" kern="1200" dirty="0">
                <a:solidFill>
                  <a:schemeClr val="bg1"/>
                </a:solidFill>
                <a:latin typeface="Calibri"/>
              </a:rPr>
            </a:br>
            <a:endParaRPr lang="de-AT" dirty="0">
              <a:solidFill>
                <a:schemeClr val="bg1"/>
              </a:solidFill>
            </a:endParaRPr>
          </a:p>
        </p:txBody>
      </p:sp>
      <p:sp>
        <p:nvSpPr>
          <p:cNvPr id="5" name="Inhaltsplatzhalter 4"/>
          <p:cNvSpPr>
            <a:spLocks noGrp="1"/>
          </p:cNvSpPr>
          <p:nvPr>
            <p:ph idx="1"/>
          </p:nvPr>
        </p:nvSpPr>
        <p:spPr>
          <a:xfrm>
            <a:off x="558924" y="908720"/>
            <a:ext cx="7188200" cy="3429000"/>
          </a:xfrm>
        </p:spPr>
        <p:txBody>
          <a:bodyPr/>
          <a:lstStyle/>
          <a:p>
            <a:pPr marL="457200" lvl="1" indent="0" defTabSz="914400" eaLnBrk="1" fontAlgn="auto" hangingPunct="1">
              <a:lnSpc>
                <a:spcPct val="100000"/>
              </a:lnSpc>
              <a:spcBef>
                <a:spcPts val="0"/>
              </a:spcBef>
              <a:spcAft>
                <a:spcPts val="0"/>
              </a:spcAft>
              <a:buClrTx/>
              <a:buSzTx/>
            </a:pPr>
            <a:endParaRPr lang="de-DE" sz="1600" b="1" kern="1200" dirty="0">
              <a:solidFill>
                <a:prstClr val="black">
                  <a:lumMod val="75000"/>
                  <a:lumOff val="25000"/>
                </a:prstClr>
              </a:solidFill>
              <a:latin typeface="Calibri"/>
              <a:ea typeface="+mn-ea"/>
              <a:cs typeface="+mn-cs"/>
            </a:endParaRPr>
          </a:p>
          <a:p>
            <a:pPr marL="457200" lvl="1" indent="0" defTabSz="914400" eaLnBrk="1" fontAlgn="auto" hangingPunct="1">
              <a:lnSpc>
                <a:spcPct val="100000"/>
              </a:lnSpc>
              <a:spcBef>
                <a:spcPts val="0"/>
              </a:spcBef>
              <a:spcAft>
                <a:spcPts val="0"/>
              </a:spcAft>
              <a:buClrTx/>
              <a:buSzTx/>
            </a:pPr>
            <a:endParaRPr lang="de-DE" sz="1600" b="1" kern="1200" dirty="0">
              <a:solidFill>
                <a:prstClr val="black">
                  <a:lumMod val="75000"/>
                  <a:lumOff val="25000"/>
                </a:prstClr>
              </a:solidFill>
              <a:latin typeface="Calibri"/>
              <a:ea typeface="+mn-ea"/>
              <a:cs typeface="+mn-cs"/>
            </a:endParaRPr>
          </a:p>
          <a:p>
            <a:pPr marL="0" lvl="1" indent="0" defTabSz="914400" eaLnBrk="1" fontAlgn="auto" hangingPunct="1">
              <a:lnSpc>
                <a:spcPct val="100000"/>
              </a:lnSpc>
              <a:spcBef>
                <a:spcPct val="20000"/>
              </a:spcBef>
              <a:spcAft>
                <a:spcPts val="0"/>
              </a:spcAft>
              <a:buClrTx/>
              <a:buSzTx/>
            </a:pPr>
            <a:r>
              <a:rPr lang="de-DE" sz="1800" kern="1200" dirty="0">
                <a:ea typeface="+mn-ea"/>
                <a:cs typeface="+mn-cs"/>
              </a:rPr>
              <a:t>Welche </a:t>
            </a:r>
            <a:r>
              <a:rPr lang="de-DE" sz="1800" b="1" kern="1200" dirty="0" smtClean="0">
                <a:ea typeface="+mn-ea"/>
                <a:cs typeface="+mn-cs"/>
              </a:rPr>
              <a:t>Wirkungen</a:t>
            </a:r>
          </a:p>
          <a:p>
            <a:pPr marL="0" lvl="1" indent="0" defTabSz="914400" eaLnBrk="1" fontAlgn="auto" hangingPunct="1">
              <a:lnSpc>
                <a:spcPct val="100000"/>
              </a:lnSpc>
              <a:spcBef>
                <a:spcPct val="20000"/>
              </a:spcBef>
              <a:spcAft>
                <a:spcPts val="0"/>
              </a:spcAft>
              <a:buClrTx/>
              <a:buSzTx/>
            </a:pPr>
            <a:r>
              <a:rPr lang="de-DE" sz="1800" b="1" kern="1200" dirty="0" smtClean="0">
                <a:ea typeface="+mn-ea"/>
                <a:cs typeface="+mn-cs"/>
              </a:rPr>
              <a:t>… </a:t>
            </a:r>
            <a:r>
              <a:rPr lang="de-DE" sz="1800" kern="1200" dirty="0" smtClean="0">
                <a:ea typeface="+mn-ea"/>
                <a:cs typeface="+mn-cs"/>
              </a:rPr>
              <a:t>können </a:t>
            </a:r>
            <a:r>
              <a:rPr lang="de-DE" sz="1800" kern="1200" dirty="0">
                <a:ea typeface="+mn-ea"/>
                <a:cs typeface="+mn-cs"/>
              </a:rPr>
              <a:t>auf die </a:t>
            </a:r>
            <a:r>
              <a:rPr lang="de-DE" sz="1800" b="1" kern="1200" dirty="0">
                <a:ea typeface="+mn-ea"/>
                <a:cs typeface="+mn-cs"/>
              </a:rPr>
              <a:t>körperliche und seelische </a:t>
            </a:r>
            <a:r>
              <a:rPr lang="de-DE" sz="1800" kern="1200" dirty="0">
                <a:ea typeface="+mn-ea"/>
                <a:cs typeface="+mn-cs"/>
              </a:rPr>
              <a:t>Gesundheit all jener Personen, die den </a:t>
            </a:r>
            <a:r>
              <a:rPr lang="de-DE" sz="1800" kern="1200" dirty="0" smtClean="0">
                <a:ea typeface="+mn-ea"/>
                <a:cs typeface="+mn-cs"/>
              </a:rPr>
              <a:t>Schulfreiraum (SF) nutzen </a:t>
            </a:r>
            <a:r>
              <a:rPr lang="de-DE" sz="1800" kern="1200" dirty="0">
                <a:ea typeface="+mn-ea"/>
                <a:cs typeface="+mn-cs"/>
              </a:rPr>
              <a:t>bzw. </a:t>
            </a:r>
            <a:r>
              <a:rPr lang="de-DE" sz="1800" kern="1200" dirty="0" smtClean="0">
                <a:ea typeface="+mn-ea"/>
                <a:cs typeface="+mn-cs"/>
              </a:rPr>
              <a:t>erhalten </a:t>
            </a:r>
            <a:r>
              <a:rPr lang="de-DE" sz="1800" kern="1200" dirty="0">
                <a:ea typeface="+mn-ea"/>
                <a:cs typeface="+mn-cs"/>
              </a:rPr>
              <a:t>festgestellt werden?</a:t>
            </a:r>
          </a:p>
          <a:p>
            <a:pPr marL="0" lvl="1" indent="0" defTabSz="914400" eaLnBrk="1" fontAlgn="auto" hangingPunct="1">
              <a:lnSpc>
                <a:spcPct val="100000"/>
              </a:lnSpc>
              <a:spcBef>
                <a:spcPct val="20000"/>
              </a:spcBef>
              <a:spcAft>
                <a:spcPts val="0"/>
              </a:spcAft>
              <a:buClrTx/>
              <a:buSzTx/>
            </a:pPr>
            <a:endParaRPr lang="de-DE" sz="1800" kern="1200" dirty="0">
              <a:ea typeface="+mn-ea"/>
              <a:cs typeface="+mn-cs"/>
            </a:endParaRPr>
          </a:p>
          <a:p>
            <a:pPr marL="0" lvl="1" indent="0" defTabSz="914400" eaLnBrk="1" fontAlgn="auto" hangingPunct="1">
              <a:lnSpc>
                <a:spcPct val="100000"/>
              </a:lnSpc>
              <a:spcBef>
                <a:spcPct val="20000"/>
              </a:spcBef>
              <a:spcAft>
                <a:spcPts val="0"/>
              </a:spcAft>
              <a:buClrTx/>
              <a:buSzTx/>
            </a:pPr>
            <a:r>
              <a:rPr lang="de-DE" sz="1800" kern="1200" dirty="0" smtClean="0">
                <a:ea typeface="+mn-ea"/>
                <a:cs typeface="+mn-cs"/>
              </a:rPr>
              <a:t>…können auf </a:t>
            </a:r>
            <a:r>
              <a:rPr lang="de-DE" sz="1800" kern="1200" dirty="0">
                <a:ea typeface="+mn-ea"/>
                <a:cs typeface="+mn-cs"/>
              </a:rPr>
              <a:t>das </a:t>
            </a:r>
            <a:r>
              <a:rPr lang="de-DE" sz="1800" b="1" kern="1200" dirty="0">
                <a:ea typeface="+mn-ea"/>
                <a:cs typeface="+mn-cs"/>
              </a:rPr>
              <a:t>soziale Verhalten </a:t>
            </a:r>
            <a:r>
              <a:rPr lang="de-DE" sz="1800" kern="1200" dirty="0">
                <a:ea typeface="+mn-ea"/>
                <a:cs typeface="+mn-cs"/>
              </a:rPr>
              <a:t>all jener Personen, die den SF nutzen bzw. </a:t>
            </a:r>
            <a:r>
              <a:rPr lang="de-DE" sz="1800" kern="1200" dirty="0" smtClean="0">
                <a:ea typeface="+mn-ea"/>
                <a:cs typeface="+mn-cs"/>
              </a:rPr>
              <a:t>erhalten </a:t>
            </a:r>
            <a:r>
              <a:rPr lang="de-DE" sz="1800" kern="1200" dirty="0">
                <a:ea typeface="+mn-ea"/>
                <a:cs typeface="+mn-cs"/>
              </a:rPr>
              <a:t>festgestellt werden? </a:t>
            </a:r>
          </a:p>
          <a:p>
            <a:pPr marL="342900" lvl="1" indent="-342900" defTabSz="914400" eaLnBrk="1" fontAlgn="auto" hangingPunct="1">
              <a:lnSpc>
                <a:spcPct val="100000"/>
              </a:lnSpc>
              <a:spcBef>
                <a:spcPct val="20000"/>
              </a:spcBef>
              <a:spcAft>
                <a:spcPts val="0"/>
              </a:spcAft>
              <a:buClrTx/>
              <a:buSzTx/>
              <a:buFont typeface="Arial" panose="020B0604020202020204" pitchFamily="34" charset="0"/>
              <a:buChar char="•"/>
            </a:pPr>
            <a:endParaRPr lang="de-DE" sz="1800" kern="1200" dirty="0">
              <a:ea typeface="+mn-ea"/>
              <a:cs typeface="+mn-cs"/>
            </a:endParaRPr>
          </a:p>
          <a:p>
            <a:pPr marL="0" lvl="1" indent="0" defTabSz="914400" eaLnBrk="1" fontAlgn="auto" hangingPunct="1">
              <a:lnSpc>
                <a:spcPct val="100000"/>
              </a:lnSpc>
              <a:spcBef>
                <a:spcPct val="20000"/>
              </a:spcBef>
              <a:spcAft>
                <a:spcPts val="0"/>
              </a:spcAft>
              <a:buClrTx/>
              <a:buSzTx/>
            </a:pPr>
            <a:r>
              <a:rPr lang="de-DE" sz="1800" kern="1200" dirty="0" smtClean="0">
                <a:ea typeface="+mn-ea"/>
                <a:cs typeface="+mn-cs"/>
              </a:rPr>
              <a:t>…können auf </a:t>
            </a:r>
            <a:r>
              <a:rPr lang="de-DE" sz="1800" kern="1200" dirty="0">
                <a:ea typeface="+mn-ea"/>
                <a:cs typeface="+mn-cs"/>
              </a:rPr>
              <a:t>die </a:t>
            </a:r>
            <a:r>
              <a:rPr lang="de-DE" sz="1800" b="1" kern="1200" dirty="0">
                <a:ea typeface="+mn-ea"/>
                <a:cs typeface="+mn-cs"/>
              </a:rPr>
              <a:t>schulischen Leistungen </a:t>
            </a:r>
            <a:r>
              <a:rPr lang="de-DE" sz="1800" kern="1200" dirty="0">
                <a:ea typeface="+mn-ea"/>
                <a:cs typeface="+mn-cs"/>
              </a:rPr>
              <a:t>der Kinder festgestellt werden?</a:t>
            </a:r>
          </a:p>
          <a:p>
            <a:pPr marL="0" lvl="1" indent="0" defTabSz="914400" eaLnBrk="1" fontAlgn="auto" hangingPunct="1">
              <a:lnSpc>
                <a:spcPct val="100000"/>
              </a:lnSpc>
              <a:spcBef>
                <a:spcPct val="20000"/>
              </a:spcBef>
              <a:spcAft>
                <a:spcPts val="0"/>
              </a:spcAft>
              <a:buClrTx/>
              <a:buSzTx/>
            </a:pPr>
            <a:endParaRPr lang="de-DE" sz="1800" kern="1200" dirty="0">
              <a:ea typeface="+mn-ea"/>
              <a:cs typeface="+mn-cs"/>
            </a:endParaRPr>
          </a:p>
          <a:p>
            <a:pPr marL="0" lvl="1" indent="0" defTabSz="914400" eaLnBrk="1" fontAlgn="auto" hangingPunct="1">
              <a:lnSpc>
                <a:spcPct val="100000"/>
              </a:lnSpc>
              <a:spcBef>
                <a:spcPct val="20000"/>
              </a:spcBef>
              <a:spcAft>
                <a:spcPts val="0"/>
              </a:spcAft>
              <a:buClrTx/>
              <a:buSzTx/>
            </a:pPr>
            <a:r>
              <a:rPr lang="de-DE" sz="1800" kern="1200" dirty="0">
                <a:ea typeface="+mn-ea"/>
                <a:cs typeface="+mn-cs"/>
              </a:rPr>
              <a:t>Welche </a:t>
            </a:r>
            <a:r>
              <a:rPr lang="de-DE" sz="1800" b="1" kern="1200" dirty="0" smtClean="0">
                <a:ea typeface="+mn-ea"/>
                <a:cs typeface="+mn-cs"/>
              </a:rPr>
              <a:t>Wirkungen</a:t>
            </a:r>
          </a:p>
          <a:p>
            <a:pPr marL="0" lvl="1" indent="0" defTabSz="914400" eaLnBrk="1" fontAlgn="auto" hangingPunct="1">
              <a:lnSpc>
                <a:spcPct val="100000"/>
              </a:lnSpc>
              <a:spcBef>
                <a:spcPct val="20000"/>
              </a:spcBef>
              <a:spcAft>
                <a:spcPts val="0"/>
              </a:spcAft>
              <a:buClrTx/>
              <a:buSzTx/>
            </a:pPr>
            <a:r>
              <a:rPr lang="de-DE" sz="1800" kern="1200" dirty="0" smtClean="0">
                <a:ea typeface="+mn-ea"/>
                <a:cs typeface="+mn-cs"/>
              </a:rPr>
              <a:t>des </a:t>
            </a:r>
            <a:r>
              <a:rPr lang="de-DE" sz="1800" b="1" kern="1200" dirty="0">
                <a:ea typeface="+mn-ea"/>
                <a:cs typeface="+mn-cs"/>
              </a:rPr>
              <a:t>Mitbeteiligungsprozesses</a:t>
            </a:r>
            <a:r>
              <a:rPr lang="de-DE" sz="1800" kern="1200" dirty="0">
                <a:ea typeface="+mn-ea"/>
                <a:cs typeface="+mn-cs"/>
              </a:rPr>
              <a:t> können bei den Kindern, dem Lehrpersonal und allen weiteren daran beteiligten Personen festgestellt werden?</a:t>
            </a:r>
            <a:r>
              <a:rPr lang="de-DE" sz="1600" kern="1200" dirty="0">
                <a:solidFill>
                  <a:prstClr val="black">
                    <a:lumMod val="75000"/>
                    <a:lumOff val="25000"/>
                  </a:prstClr>
                </a:solidFill>
                <a:latin typeface="Calibri"/>
                <a:ea typeface="+mn-ea"/>
                <a:cs typeface="+mn-cs"/>
              </a:rPr>
              <a:t>	</a:t>
            </a:r>
            <a:endParaRPr lang="de-AT" sz="1600" kern="1200" dirty="0">
              <a:solidFill>
                <a:prstClr val="black">
                  <a:lumMod val="75000"/>
                  <a:lumOff val="25000"/>
                </a:prstClr>
              </a:solidFill>
              <a:latin typeface="Calibri"/>
              <a:ea typeface="+mn-ea"/>
              <a:cs typeface="+mn-cs"/>
            </a:endParaRPr>
          </a:p>
        </p:txBody>
      </p:sp>
    </p:spTree>
    <p:extLst>
      <p:ext uri="{BB962C8B-B14F-4D97-AF65-F5344CB8AC3E}">
        <p14:creationId xmlns:p14="http://schemas.microsoft.com/office/powerpoint/2010/main" xmlns="" val="41898579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545213" y="1628800"/>
            <a:ext cx="8812154" cy="461665"/>
          </a:xfrm>
          <a:prstGeom prst="rect">
            <a:avLst/>
          </a:prstGeom>
        </p:spPr>
        <p:txBody>
          <a:bodyPr wrap="square">
            <a:spAutoFit/>
          </a:bodyPr>
          <a:lstStyle/>
          <a:p>
            <a:pPr marL="342900" indent="-342900">
              <a:spcBef>
                <a:spcPct val="20000"/>
              </a:spcBef>
              <a:defRPr/>
            </a:pPr>
            <a:r>
              <a:rPr lang="de-AT" b="1" dirty="0" smtClean="0">
                <a:solidFill>
                  <a:schemeClr val="accent6">
                    <a:lumMod val="50000"/>
                  </a:schemeClr>
                </a:solidFill>
              </a:rPr>
              <a:t>	</a:t>
            </a:r>
            <a:endParaRPr lang="de-AT" b="1" dirty="0">
              <a:solidFill>
                <a:srgbClr val="91BB5D">
                  <a:lumMod val="50000"/>
                </a:srgbClr>
              </a:solidFill>
            </a:endParaRPr>
          </a:p>
        </p:txBody>
      </p:sp>
      <p:sp>
        <p:nvSpPr>
          <p:cNvPr id="3" name="Titel 2"/>
          <p:cNvSpPr>
            <a:spLocks noGrp="1"/>
          </p:cNvSpPr>
          <p:nvPr>
            <p:ph type="title"/>
          </p:nvPr>
        </p:nvSpPr>
        <p:spPr>
          <a:xfrm>
            <a:off x="698500" y="476672"/>
            <a:ext cx="7112000" cy="1255712"/>
          </a:xfrm>
        </p:spPr>
        <p:txBody>
          <a:bodyPr>
            <a:normAutofit/>
          </a:bodyPr>
          <a:lstStyle/>
          <a:p>
            <a:pPr lvl="0">
              <a:lnSpc>
                <a:spcPct val="100000"/>
              </a:lnSpc>
              <a:buClr>
                <a:srgbClr val="000000"/>
              </a:buClr>
              <a:buSzPct val="130000"/>
            </a:pPr>
            <a:r>
              <a:rPr lang="de-AT" sz="2200" dirty="0">
                <a:solidFill>
                  <a:srgbClr val="000000"/>
                </a:solidFill>
              </a:rPr>
              <a:t> </a:t>
            </a:r>
            <a:r>
              <a:rPr lang="de-AT" sz="2000" b="1" dirty="0">
                <a:solidFill>
                  <a:prstClr val="black"/>
                </a:solidFill>
              </a:rPr>
              <a:t/>
            </a:r>
            <a:br>
              <a:rPr lang="de-AT" sz="2000" b="1" dirty="0">
                <a:solidFill>
                  <a:prstClr val="black"/>
                </a:solidFill>
              </a:rPr>
            </a:br>
            <a:endParaRPr lang="de-AT" sz="1800" dirty="0"/>
          </a:p>
        </p:txBody>
      </p:sp>
      <p:sp>
        <p:nvSpPr>
          <p:cNvPr id="10" name="Inhaltsplatzhalter 9"/>
          <p:cNvSpPr>
            <a:spLocks noGrp="1"/>
          </p:cNvSpPr>
          <p:nvPr>
            <p:ph sz="half" idx="1"/>
          </p:nvPr>
        </p:nvSpPr>
        <p:spPr>
          <a:xfrm>
            <a:off x="546701" y="2780928"/>
            <a:ext cx="3709286" cy="3429000"/>
          </a:xfrm>
        </p:spPr>
        <p:txBody>
          <a:bodyPr>
            <a:normAutofit/>
          </a:bodyPr>
          <a:lstStyle/>
          <a:p>
            <a:pPr lvl="0" defTabSz="914400">
              <a:lnSpc>
                <a:spcPct val="100000"/>
              </a:lnSpc>
              <a:buClrTx/>
              <a:buSzTx/>
            </a:pPr>
            <a:r>
              <a:rPr lang="en-US" altLang="de-DE" sz="1800" b="1" dirty="0">
                <a:solidFill>
                  <a:srgbClr val="000000"/>
                </a:solidFill>
                <a:latin typeface="Arial" charset="0"/>
                <a:ea typeface="ヒラギノ角ゴ Pro W3" pitchFamily="80" charset="-128"/>
              </a:rPr>
              <a:t>1. </a:t>
            </a:r>
            <a:r>
              <a:rPr lang="en-US" altLang="de-DE" sz="1800" b="1" dirty="0" err="1">
                <a:solidFill>
                  <a:srgbClr val="000000"/>
                </a:solidFill>
                <a:latin typeface="Arial" charset="0"/>
                <a:ea typeface="ヒラギノ角ゴ Pro W3" pitchFamily="80" charset="-128"/>
              </a:rPr>
              <a:t>Befragungszyklus</a:t>
            </a:r>
            <a:endParaRPr lang="de-DE" sz="1800" b="1" kern="1200" dirty="0">
              <a:solidFill>
                <a:srgbClr val="A9A9A9">
                  <a:lumMod val="25000"/>
                </a:srgbClr>
              </a:solidFill>
              <a:latin typeface="Arial" charset="0"/>
              <a:ea typeface="ヒラギノ角ゴ Pro W3" pitchFamily="80" charset="-128"/>
            </a:endParaRPr>
          </a:p>
          <a:p>
            <a:pPr marL="457200" lvl="1" indent="0">
              <a:buNone/>
            </a:pPr>
            <a:endParaRPr lang="de-DE" sz="1600" b="1" dirty="0" smtClean="0">
              <a:solidFill>
                <a:schemeClr val="bg2">
                  <a:lumMod val="25000"/>
                </a:schemeClr>
              </a:solidFill>
            </a:endParaRPr>
          </a:p>
          <a:p>
            <a:pPr marL="457200" lvl="1" indent="0">
              <a:buNone/>
            </a:pPr>
            <a:r>
              <a:rPr lang="de-DE" sz="1600" b="1" dirty="0" smtClean="0">
                <a:solidFill>
                  <a:schemeClr val="bg2">
                    <a:lumMod val="25000"/>
                  </a:schemeClr>
                </a:solidFill>
              </a:rPr>
              <a:t>Schulen  </a:t>
            </a:r>
            <a:endParaRPr lang="de-DE" sz="1600" b="1" dirty="0">
              <a:solidFill>
                <a:schemeClr val="bg2">
                  <a:lumMod val="25000"/>
                </a:schemeClr>
              </a:solidFill>
            </a:endParaRPr>
          </a:p>
          <a:p>
            <a:pPr marL="457200" lvl="1" indent="0">
              <a:lnSpc>
                <a:spcPct val="100000"/>
              </a:lnSpc>
              <a:buNone/>
            </a:pPr>
            <a:r>
              <a:rPr lang="de-DE" sz="1200" dirty="0" smtClean="0">
                <a:solidFill>
                  <a:schemeClr val="bg2">
                    <a:lumMod val="25000"/>
                  </a:schemeClr>
                </a:solidFill>
              </a:rPr>
              <a:t>12 Volksschulen</a:t>
            </a:r>
          </a:p>
          <a:p>
            <a:pPr marL="457200" lvl="1" indent="0">
              <a:lnSpc>
                <a:spcPct val="100000"/>
              </a:lnSpc>
              <a:buNone/>
            </a:pPr>
            <a:r>
              <a:rPr lang="de-DE" sz="1200" dirty="0" smtClean="0">
                <a:solidFill>
                  <a:srgbClr val="FF0000"/>
                </a:solidFill>
              </a:rPr>
              <a:t>  </a:t>
            </a:r>
            <a:r>
              <a:rPr lang="de-DE" sz="1200" dirty="0">
                <a:solidFill>
                  <a:schemeClr val="bg2">
                    <a:lumMod val="25000"/>
                  </a:schemeClr>
                </a:solidFill>
              </a:rPr>
              <a:t>1 VS mit ASO (Allgemeine Sonderschule)</a:t>
            </a:r>
          </a:p>
          <a:p>
            <a:pPr marL="457200" lvl="1" indent="0">
              <a:lnSpc>
                <a:spcPct val="100000"/>
              </a:lnSpc>
              <a:buNone/>
            </a:pPr>
            <a:r>
              <a:rPr lang="de-DE" sz="1200" dirty="0">
                <a:solidFill>
                  <a:schemeClr val="bg2">
                    <a:lumMod val="25000"/>
                  </a:schemeClr>
                </a:solidFill>
              </a:rPr>
              <a:t>  1 Praxisvolksschule</a:t>
            </a:r>
          </a:p>
          <a:p>
            <a:pPr marL="457200" lvl="1" indent="0">
              <a:lnSpc>
                <a:spcPct val="100000"/>
              </a:lnSpc>
              <a:buNone/>
            </a:pPr>
            <a:r>
              <a:rPr lang="de-DE" sz="1200" dirty="0">
                <a:solidFill>
                  <a:schemeClr val="bg2">
                    <a:lumMod val="25000"/>
                  </a:schemeClr>
                </a:solidFill>
              </a:rPr>
              <a:t>  2 VS mit NMS (Neue Mittelschule)</a:t>
            </a:r>
          </a:p>
          <a:p>
            <a:pPr marL="457200" lvl="1" indent="0">
              <a:lnSpc>
                <a:spcPct val="100000"/>
              </a:lnSpc>
              <a:buNone/>
            </a:pPr>
            <a:r>
              <a:rPr lang="de-DE" sz="1200" dirty="0">
                <a:solidFill>
                  <a:schemeClr val="bg2">
                    <a:lumMod val="25000"/>
                  </a:schemeClr>
                </a:solidFill>
              </a:rPr>
              <a:t>  3 </a:t>
            </a:r>
            <a:r>
              <a:rPr lang="de-DE" sz="1200" dirty="0" smtClean="0">
                <a:solidFill>
                  <a:schemeClr val="bg2">
                    <a:lumMod val="25000"/>
                  </a:schemeClr>
                </a:solidFill>
              </a:rPr>
              <a:t>NMS</a:t>
            </a:r>
            <a:endParaRPr lang="de-DE" sz="1500" b="1" dirty="0">
              <a:solidFill>
                <a:schemeClr val="bg2">
                  <a:lumMod val="25000"/>
                </a:schemeClr>
              </a:solidFill>
            </a:endParaRPr>
          </a:p>
          <a:p>
            <a:pPr marL="457200" lvl="1" indent="0">
              <a:lnSpc>
                <a:spcPct val="100000"/>
              </a:lnSpc>
              <a:buNone/>
            </a:pPr>
            <a:endParaRPr lang="de-DE" sz="1500" b="1" dirty="0" smtClean="0">
              <a:solidFill>
                <a:schemeClr val="bg2">
                  <a:lumMod val="25000"/>
                </a:schemeClr>
              </a:solidFill>
            </a:endParaRPr>
          </a:p>
          <a:p>
            <a:pPr marL="271463" lvl="1">
              <a:lnSpc>
                <a:spcPct val="150000"/>
              </a:lnSpc>
            </a:pPr>
            <a:r>
              <a:rPr lang="de-DE" sz="1400" b="1" dirty="0" err="1" smtClean="0">
                <a:solidFill>
                  <a:schemeClr val="bg2">
                    <a:lumMod val="25000"/>
                  </a:schemeClr>
                </a:solidFill>
              </a:rPr>
              <a:t>Teilnehmehmende</a:t>
            </a:r>
            <a:endParaRPr lang="de-DE" sz="1400" b="1" dirty="0" smtClean="0">
              <a:solidFill>
                <a:schemeClr val="bg2">
                  <a:lumMod val="25000"/>
                </a:schemeClr>
              </a:solidFill>
            </a:endParaRPr>
          </a:p>
          <a:p>
            <a:pPr marL="457200" lvl="1" indent="-101600">
              <a:lnSpc>
                <a:spcPct val="150000"/>
              </a:lnSpc>
            </a:pPr>
            <a:r>
              <a:rPr lang="de-DE" sz="1200" b="1" dirty="0" smtClean="0">
                <a:solidFill>
                  <a:schemeClr val="bg2">
                    <a:lumMod val="25000"/>
                  </a:schemeClr>
                </a:solidFill>
              </a:rPr>
              <a:t>Quantitativ:  </a:t>
            </a:r>
            <a:r>
              <a:rPr lang="de-DE" sz="1200" dirty="0" smtClean="0">
                <a:solidFill>
                  <a:schemeClr val="bg2">
                    <a:lumMod val="25000"/>
                  </a:schemeClr>
                </a:solidFill>
              </a:rPr>
              <a:t>47  Erwachsene und 701 Kinder</a:t>
            </a:r>
          </a:p>
          <a:p>
            <a:pPr marL="457200" lvl="1" indent="-101600">
              <a:lnSpc>
                <a:spcPct val="100000"/>
              </a:lnSpc>
            </a:pPr>
            <a:r>
              <a:rPr lang="de-DE" sz="1200" b="1" dirty="0" smtClean="0">
                <a:solidFill>
                  <a:schemeClr val="bg2">
                    <a:lumMod val="25000"/>
                  </a:schemeClr>
                </a:solidFill>
              </a:rPr>
              <a:t>Qualitativ</a:t>
            </a:r>
            <a:r>
              <a:rPr lang="de-DE" sz="1200" b="1" dirty="0">
                <a:solidFill>
                  <a:schemeClr val="bg2">
                    <a:lumMod val="25000"/>
                  </a:schemeClr>
                </a:solidFill>
              </a:rPr>
              <a:t>:    </a:t>
            </a:r>
            <a:r>
              <a:rPr lang="de-DE" sz="1200" dirty="0" smtClean="0">
                <a:solidFill>
                  <a:schemeClr val="bg2">
                    <a:lumMod val="25000"/>
                  </a:schemeClr>
                </a:solidFill>
              </a:rPr>
              <a:t>12 </a:t>
            </a:r>
            <a:r>
              <a:rPr lang="de-DE" sz="1200" dirty="0">
                <a:solidFill>
                  <a:schemeClr val="bg2">
                    <a:lumMod val="25000"/>
                  </a:schemeClr>
                </a:solidFill>
              </a:rPr>
              <a:t>Erwachsene und </a:t>
            </a:r>
            <a:r>
              <a:rPr lang="de-DE" sz="1200" dirty="0" smtClean="0">
                <a:solidFill>
                  <a:schemeClr val="bg2">
                    <a:lumMod val="25000"/>
                  </a:schemeClr>
                </a:solidFill>
              </a:rPr>
              <a:t>   10 </a:t>
            </a:r>
            <a:r>
              <a:rPr lang="de-DE" sz="1200" dirty="0">
                <a:solidFill>
                  <a:schemeClr val="bg2">
                    <a:lumMod val="25000"/>
                  </a:schemeClr>
                </a:solidFill>
              </a:rPr>
              <a:t>Kinder</a:t>
            </a:r>
            <a:endParaRPr lang="de-AT" sz="1200" dirty="0">
              <a:solidFill>
                <a:schemeClr val="bg2">
                  <a:lumMod val="25000"/>
                </a:schemeClr>
              </a:solidFill>
            </a:endParaRPr>
          </a:p>
        </p:txBody>
      </p:sp>
      <p:sp>
        <p:nvSpPr>
          <p:cNvPr id="11" name="Inhaltsplatzhalter 10"/>
          <p:cNvSpPr>
            <a:spLocks noGrp="1"/>
          </p:cNvSpPr>
          <p:nvPr>
            <p:ph sz="half" idx="2"/>
          </p:nvPr>
        </p:nvSpPr>
        <p:spPr>
          <a:xfrm>
            <a:off x="4375348" y="2829057"/>
            <a:ext cx="3683797" cy="3672408"/>
          </a:xfrm>
        </p:spPr>
        <p:txBody>
          <a:bodyPr>
            <a:normAutofit/>
          </a:bodyPr>
          <a:lstStyle/>
          <a:p>
            <a:pPr marL="0" indent="0">
              <a:buNone/>
            </a:pPr>
            <a:r>
              <a:rPr lang="en-US" altLang="de-DE" sz="1800" b="1" kern="0" dirty="0" smtClean="0"/>
              <a:t> </a:t>
            </a:r>
            <a:r>
              <a:rPr lang="en-US" altLang="de-DE" sz="1800" b="1" kern="0" dirty="0"/>
              <a:t>2. </a:t>
            </a:r>
            <a:r>
              <a:rPr lang="en-US" altLang="de-DE" sz="1800" b="1" kern="0" dirty="0" err="1"/>
              <a:t>Befragungszyklus</a:t>
            </a:r>
            <a:endParaRPr lang="de-DE" sz="1800" b="1" dirty="0">
              <a:solidFill>
                <a:schemeClr val="bg2">
                  <a:lumMod val="25000"/>
                </a:schemeClr>
              </a:solidFill>
            </a:endParaRPr>
          </a:p>
          <a:p>
            <a:pPr marL="457200" lvl="1" indent="0">
              <a:buNone/>
            </a:pPr>
            <a:endParaRPr lang="de-DE" sz="1600" b="1" dirty="0">
              <a:solidFill>
                <a:schemeClr val="bg2">
                  <a:lumMod val="25000"/>
                </a:schemeClr>
              </a:solidFill>
            </a:endParaRPr>
          </a:p>
          <a:p>
            <a:pPr marL="457200" lvl="1" indent="0">
              <a:buNone/>
            </a:pPr>
            <a:r>
              <a:rPr lang="de-DE" sz="1600" b="1" dirty="0" smtClean="0">
                <a:solidFill>
                  <a:schemeClr val="bg2">
                    <a:lumMod val="25000"/>
                  </a:schemeClr>
                </a:solidFill>
              </a:rPr>
              <a:t>Schulen  </a:t>
            </a:r>
            <a:endParaRPr lang="de-DE" sz="1600" b="1" dirty="0">
              <a:solidFill>
                <a:schemeClr val="bg2">
                  <a:lumMod val="25000"/>
                </a:schemeClr>
              </a:solidFill>
            </a:endParaRPr>
          </a:p>
          <a:p>
            <a:pPr marL="457200" lvl="1" indent="0">
              <a:lnSpc>
                <a:spcPct val="100000"/>
              </a:lnSpc>
              <a:buNone/>
            </a:pPr>
            <a:r>
              <a:rPr lang="de-DE" sz="1200" dirty="0" smtClean="0">
                <a:solidFill>
                  <a:schemeClr val="bg2">
                    <a:lumMod val="25000"/>
                  </a:schemeClr>
                </a:solidFill>
              </a:rPr>
              <a:t>12 </a:t>
            </a:r>
            <a:r>
              <a:rPr lang="de-DE" sz="1200" dirty="0">
                <a:solidFill>
                  <a:schemeClr val="bg2">
                    <a:lumMod val="25000"/>
                  </a:schemeClr>
                </a:solidFill>
              </a:rPr>
              <a:t>Volksschulen</a:t>
            </a:r>
          </a:p>
          <a:p>
            <a:pPr marL="457200" lvl="1" indent="0">
              <a:lnSpc>
                <a:spcPct val="100000"/>
              </a:lnSpc>
              <a:buNone/>
            </a:pPr>
            <a:r>
              <a:rPr lang="de-DE" sz="1200" dirty="0" smtClean="0">
                <a:solidFill>
                  <a:schemeClr val="bg2">
                    <a:lumMod val="25000"/>
                  </a:schemeClr>
                </a:solidFill>
              </a:rPr>
              <a:t>  </a:t>
            </a:r>
            <a:r>
              <a:rPr lang="de-DE" sz="1200" dirty="0">
                <a:solidFill>
                  <a:schemeClr val="bg2">
                    <a:lumMod val="25000"/>
                  </a:schemeClr>
                </a:solidFill>
              </a:rPr>
              <a:t>1 VS mit ASO (Allgemeine Sonderschule)</a:t>
            </a:r>
          </a:p>
          <a:p>
            <a:pPr marL="457200" lvl="1" indent="0">
              <a:lnSpc>
                <a:spcPct val="100000"/>
              </a:lnSpc>
              <a:buNone/>
            </a:pPr>
            <a:r>
              <a:rPr lang="de-DE" sz="1200" dirty="0" smtClean="0">
                <a:solidFill>
                  <a:schemeClr val="bg2">
                    <a:lumMod val="25000"/>
                  </a:schemeClr>
                </a:solidFill>
              </a:rPr>
              <a:t>  2 </a:t>
            </a:r>
            <a:r>
              <a:rPr lang="de-DE" sz="1200" dirty="0">
                <a:solidFill>
                  <a:schemeClr val="bg2">
                    <a:lumMod val="25000"/>
                  </a:schemeClr>
                </a:solidFill>
              </a:rPr>
              <a:t>VS mit NMS (Neue Mittelschule)</a:t>
            </a:r>
          </a:p>
          <a:p>
            <a:pPr marL="457200" lvl="1" indent="0">
              <a:lnSpc>
                <a:spcPct val="100000"/>
              </a:lnSpc>
              <a:buNone/>
            </a:pPr>
            <a:r>
              <a:rPr lang="de-DE" sz="1200" dirty="0" smtClean="0">
                <a:solidFill>
                  <a:schemeClr val="bg2">
                    <a:lumMod val="25000"/>
                  </a:schemeClr>
                </a:solidFill>
              </a:rPr>
              <a:t>  3 NMS</a:t>
            </a:r>
            <a:endParaRPr lang="de-DE" sz="1800" b="1" dirty="0" smtClean="0">
              <a:solidFill>
                <a:schemeClr val="bg2">
                  <a:lumMod val="25000"/>
                </a:schemeClr>
              </a:solidFill>
            </a:endParaRPr>
          </a:p>
          <a:p>
            <a:pPr marL="457200" lvl="1" indent="0">
              <a:lnSpc>
                <a:spcPct val="100000"/>
              </a:lnSpc>
              <a:buNone/>
            </a:pPr>
            <a:endParaRPr lang="de-DE" sz="1800" b="1" dirty="0">
              <a:solidFill>
                <a:schemeClr val="bg2">
                  <a:lumMod val="25000"/>
                </a:schemeClr>
              </a:solidFill>
            </a:endParaRPr>
          </a:p>
          <a:p>
            <a:pPr marL="271463" lvl="1" indent="0">
              <a:lnSpc>
                <a:spcPct val="150000"/>
              </a:lnSpc>
              <a:buNone/>
            </a:pPr>
            <a:r>
              <a:rPr lang="de-DE" sz="1400" b="1" dirty="0" err="1" smtClean="0">
                <a:solidFill>
                  <a:schemeClr val="bg2">
                    <a:lumMod val="25000"/>
                  </a:schemeClr>
                </a:solidFill>
              </a:rPr>
              <a:t>Teilnehmehmende</a:t>
            </a:r>
            <a:endParaRPr lang="de-DE" sz="1400" b="1" dirty="0">
              <a:solidFill>
                <a:schemeClr val="bg2">
                  <a:lumMod val="25000"/>
                </a:schemeClr>
              </a:solidFill>
            </a:endParaRPr>
          </a:p>
          <a:p>
            <a:pPr marL="457200" lvl="1" indent="0">
              <a:lnSpc>
                <a:spcPct val="150000"/>
              </a:lnSpc>
            </a:pPr>
            <a:r>
              <a:rPr lang="de-DE" sz="1200" b="1" dirty="0" smtClean="0">
                <a:solidFill>
                  <a:schemeClr val="bg2">
                    <a:lumMod val="25000"/>
                  </a:schemeClr>
                </a:solidFill>
              </a:rPr>
              <a:t>Quantitativ: </a:t>
            </a:r>
            <a:r>
              <a:rPr lang="de-DE" sz="1200" dirty="0">
                <a:solidFill>
                  <a:schemeClr val="bg2">
                    <a:lumMod val="25000"/>
                  </a:schemeClr>
                </a:solidFill>
              </a:rPr>
              <a:t>16  Erwachsene und 617 Kinder</a:t>
            </a:r>
          </a:p>
          <a:p>
            <a:pPr marL="457200" lvl="1" indent="0">
              <a:lnSpc>
                <a:spcPct val="100000"/>
              </a:lnSpc>
            </a:pPr>
            <a:r>
              <a:rPr lang="de-DE" sz="1200" b="1" dirty="0">
                <a:solidFill>
                  <a:schemeClr val="bg2">
                    <a:lumMod val="25000"/>
                  </a:schemeClr>
                </a:solidFill>
              </a:rPr>
              <a:t>Qualitativ:    </a:t>
            </a:r>
            <a:r>
              <a:rPr lang="de-DE" sz="1200" dirty="0" smtClean="0">
                <a:solidFill>
                  <a:schemeClr val="bg2">
                    <a:lumMod val="25000"/>
                  </a:schemeClr>
                </a:solidFill>
              </a:rPr>
              <a:t>10 </a:t>
            </a:r>
            <a:r>
              <a:rPr lang="de-DE" sz="1200" dirty="0">
                <a:solidFill>
                  <a:schemeClr val="bg2">
                    <a:lumMod val="25000"/>
                  </a:schemeClr>
                </a:solidFill>
              </a:rPr>
              <a:t>Erwachsene und   </a:t>
            </a:r>
            <a:r>
              <a:rPr lang="de-DE" sz="1200" dirty="0" smtClean="0">
                <a:solidFill>
                  <a:schemeClr val="bg2">
                    <a:lumMod val="25000"/>
                  </a:schemeClr>
                </a:solidFill>
              </a:rPr>
              <a:t>19 </a:t>
            </a:r>
            <a:r>
              <a:rPr lang="de-DE" sz="1200" dirty="0">
                <a:solidFill>
                  <a:schemeClr val="bg2">
                    <a:lumMod val="25000"/>
                  </a:schemeClr>
                </a:solidFill>
              </a:rPr>
              <a:t>Kinder</a:t>
            </a:r>
            <a:endParaRPr lang="de-AT" sz="1200" dirty="0">
              <a:solidFill>
                <a:schemeClr val="bg2">
                  <a:lumMod val="25000"/>
                </a:schemeClr>
              </a:solidFill>
            </a:endParaRPr>
          </a:p>
        </p:txBody>
      </p:sp>
      <p:sp>
        <p:nvSpPr>
          <p:cNvPr id="5" name="Rechteck 4"/>
          <p:cNvSpPr/>
          <p:nvPr/>
        </p:nvSpPr>
        <p:spPr>
          <a:xfrm>
            <a:off x="1779586" y="532127"/>
            <a:ext cx="4949825" cy="1723549"/>
          </a:xfrm>
          <a:prstGeom prst="rect">
            <a:avLst/>
          </a:prstGeom>
        </p:spPr>
        <p:txBody>
          <a:bodyPr>
            <a:spAutoFit/>
          </a:bodyPr>
          <a:lstStyle/>
          <a:p>
            <a:pPr lvl="0" defTabSz="719138">
              <a:lnSpc>
                <a:spcPts val="1200"/>
              </a:lnSpc>
              <a:buClr>
                <a:srgbClr val="E7E7E7"/>
              </a:buClr>
              <a:buSzPct val="130000"/>
            </a:pPr>
            <a:r>
              <a:rPr lang="de-AT" sz="2800" b="1" kern="0" dirty="0" smtClean="0">
                <a:solidFill>
                  <a:schemeClr val="accent3"/>
                </a:solidFill>
                <a:latin typeface="Arial"/>
              </a:rPr>
              <a:t>   Studiendesign</a:t>
            </a:r>
          </a:p>
          <a:p>
            <a:pPr lvl="0" algn="ctr" defTabSz="719138">
              <a:lnSpc>
                <a:spcPts val="1200"/>
              </a:lnSpc>
              <a:buClr>
                <a:srgbClr val="E7E7E7"/>
              </a:buClr>
              <a:buSzPct val="130000"/>
            </a:pPr>
            <a:endParaRPr lang="de-AT" sz="2800" b="1" kern="0" dirty="0" smtClean="0">
              <a:solidFill>
                <a:schemeClr val="accent3"/>
              </a:solidFill>
              <a:latin typeface="Arial"/>
            </a:endParaRPr>
          </a:p>
          <a:p>
            <a:pPr marL="342900" lvl="0" indent="-342900" defTabSz="719138">
              <a:lnSpc>
                <a:spcPts val="1200"/>
              </a:lnSpc>
              <a:buClr>
                <a:srgbClr val="E7E7E7"/>
              </a:buClr>
              <a:buSzPct val="130000"/>
              <a:buFont typeface="Arial" panose="020B0604020202020204" pitchFamily="34" charset="0"/>
              <a:buChar char="•"/>
            </a:pPr>
            <a:endParaRPr lang="de-AT" sz="1800" kern="0" dirty="0">
              <a:solidFill>
                <a:srgbClr val="000000"/>
              </a:solidFill>
              <a:latin typeface="Arial"/>
            </a:endParaRPr>
          </a:p>
          <a:p>
            <a:pPr marL="342900" lvl="0" indent="-342900" defTabSz="719138">
              <a:lnSpc>
                <a:spcPts val="1200"/>
              </a:lnSpc>
              <a:buClr>
                <a:srgbClr val="E7E7E7"/>
              </a:buClr>
              <a:buSzPct val="130000"/>
              <a:buFont typeface="Arial" panose="020B0604020202020204" pitchFamily="34" charset="0"/>
              <a:buChar char="•"/>
            </a:pPr>
            <a:r>
              <a:rPr lang="de-AT" sz="1800" kern="0" dirty="0" smtClean="0">
                <a:solidFill>
                  <a:srgbClr val="000000"/>
                </a:solidFill>
                <a:latin typeface="Arial"/>
              </a:rPr>
              <a:t>Schulen </a:t>
            </a:r>
            <a:r>
              <a:rPr lang="de-AT" sz="1800" kern="0" dirty="0">
                <a:solidFill>
                  <a:srgbClr val="000000"/>
                </a:solidFill>
                <a:latin typeface="Arial"/>
              </a:rPr>
              <a:t>und </a:t>
            </a:r>
            <a:r>
              <a:rPr lang="de-AT" sz="1800" kern="0" dirty="0" err="1">
                <a:solidFill>
                  <a:srgbClr val="000000"/>
                </a:solidFill>
                <a:latin typeface="Arial"/>
              </a:rPr>
              <a:t>TeilnehmerInnen</a:t>
            </a:r>
            <a:endParaRPr lang="de-AT" sz="1800" kern="0" dirty="0">
              <a:solidFill>
                <a:srgbClr val="000000"/>
              </a:solidFill>
              <a:latin typeface="Arial"/>
            </a:endParaRPr>
          </a:p>
          <a:p>
            <a:pPr marL="342900" lvl="0" indent="-342900" defTabSz="719138">
              <a:lnSpc>
                <a:spcPts val="1200"/>
              </a:lnSpc>
              <a:buClr>
                <a:srgbClr val="E7E7E7"/>
              </a:buClr>
              <a:buSzPct val="130000"/>
              <a:buFont typeface="Arial" panose="020B0604020202020204" pitchFamily="34" charset="0"/>
              <a:buChar char="•"/>
            </a:pPr>
            <a:endParaRPr lang="de-AT" sz="1800" kern="0" dirty="0">
              <a:solidFill>
                <a:srgbClr val="000000"/>
              </a:solidFill>
              <a:latin typeface="Arial"/>
            </a:endParaRPr>
          </a:p>
          <a:p>
            <a:pPr marL="342900" lvl="0" indent="-342900" defTabSz="719138">
              <a:buClr>
                <a:srgbClr val="E7E7E7"/>
              </a:buClr>
              <a:buSzPct val="130000"/>
              <a:buFont typeface="Arial" panose="020B0604020202020204" pitchFamily="34" charset="0"/>
              <a:buChar char="•"/>
            </a:pPr>
            <a:r>
              <a:rPr lang="de-AT" sz="1800" kern="0" dirty="0">
                <a:solidFill>
                  <a:srgbClr val="000000"/>
                </a:solidFill>
                <a:latin typeface="Arial"/>
              </a:rPr>
              <a:t>Methoden (quantitativ und qualitativ</a:t>
            </a:r>
            <a:r>
              <a:rPr lang="de-AT" sz="1800" kern="0" dirty="0" smtClean="0">
                <a:solidFill>
                  <a:srgbClr val="000000"/>
                </a:solidFill>
                <a:latin typeface="Arial"/>
              </a:rPr>
              <a:t>), zeitlicher Ablauf</a:t>
            </a:r>
            <a:endParaRPr lang="de-AT" sz="1800" kern="0" dirty="0">
              <a:solidFill>
                <a:srgbClr val="000000"/>
              </a:solidFill>
              <a:latin typeface="Arial"/>
            </a:endParaRPr>
          </a:p>
          <a:p>
            <a:pPr marL="342900" lvl="0" indent="-342900" defTabSz="719138">
              <a:lnSpc>
                <a:spcPts val="1200"/>
              </a:lnSpc>
              <a:buClr>
                <a:srgbClr val="E7E7E7"/>
              </a:buClr>
              <a:buSzPct val="130000"/>
              <a:buFont typeface="Arial" panose="020B0604020202020204" pitchFamily="34" charset="0"/>
              <a:buChar char="•"/>
            </a:pPr>
            <a:endParaRPr lang="de-AT" sz="1800" kern="0" dirty="0">
              <a:solidFill>
                <a:srgbClr val="000000"/>
              </a:solidFill>
              <a:latin typeface="Arial"/>
            </a:endParaRPr>
          </a:p>
          <a:p>
            <a:pPr marL="342900" lvl="0" indent="-342900" defTabSz="719138">
              <a:lnSpc>
                <a:spcPts val="1200"/>
              </a:lnSpc>
              <a:buClr>
                <a:srgbClr val="E7E7E7"/>
              </a:buClr>
              <a:buSzPct val="130000"/>
              <a:buFont typeface="Arial" panose="020B0604020202020204" pitchFamily="34" charset="0"/>
              <a:buChar char="•"/>
            </a:pPr>
            <a:r>
              <a:rPr lang="de-AT" sz="1800" kern="0" dirty="0" smtClean="0">
                <a:solidFill>
                  <a:srgbClr val="000000"/>
                </a:solidFill>
                <a:latin typeface="Arial"/>
              </a:rPr>
              <a:t>Ergebnisse und Fazit</a:t>
            </a:r>
            <a:endParaRPr lang="de-AT" sz="1800" kern="0" dirty="0">
              <a:solidFill>
                <a:srgbClr val="000000"/>
              </a:solidFill>
              <a:latin typeface="Arial"/>
            </a:endParaRPr>
          </a:p>
        </p:txBody>
      </p:sp>
    </p:spTree>
    <p:extLst>
      <p:ext uri="{BB962C8B-B14F-4D97-AF65-F5344CB8AC3E}">
        <p14:creationId xmlns:p14="http://schemas.microsoft.com/office/powerpoint/2010/main" xmlns="" val="3234870130"/>
      </p:ext>
    </p:extLst>
  </p:cSld>
  <p:clrMapOvr>
    <a:masterClrMapping/>
  </p:clrMapOvr>
  <p:timing>
    <p:tnLst>
      <p:par>
        <p:cTn id="1" dur="indefinite" restart="never" nodeType="tmRoot"/>
      </p:par>
    </p:tnLst>
  </p:timing>
</p:sld>
</file>

<file path=ppt/theme/theme1.xml><?xml version="1.0" encoding="utf-8"?>
<a:theme xmlns:a="http://schemas.openxmlformats.org/drawingml/2006/main" name="2009_HAUPok">
  <a:themeElements>
    <a:clrScheme name="">
      <a:dk1>
        <a:srgbClr val="000000"/>
      </a:dk1>
      <a:lt1>
        <a:srgbClr val="E7E7E7"/>
      </a:lt1>
      <a:dk2>
        <a:srgbClr val="000000"/>
      </a:dk2>
      <a:lt2>
        <a:srgbClr val="A9A9A9"/>
      </a:lt2>
      <a:accent1>
        <a:srgbClr val="ADCB57"/>
      </a:accent1>
      <a:accent2>
        <a:srgbClr val="006386"/>
      </a:accent2>
      <a:accent3>
        <a:srgbClr val="F1F1F1"/>
      </a:accent3>
      <a:accent4>
        <a:srgbClr val="000000"/>
      </a:accent4>
      <a:accent5>
        <a:srgbClr val="D3E2B4"/>
      </a:accent5>
      <a:accent6>
        <a:srgbClr val="005979"/>
      </a:accent6>
      <a:hlink>
        <a:srgbClr val="FC0128"/>
      </a:hlink>
      <a:folHlink>
        <a:srgbClr val="FFFFFF"/>
      </a:folHlink>
    </a:clrScheme>
    <a:fontScheme name="2009_HAUPok">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2009_HAUPok 1">
        <a:dk1>
          <a:srgbClr val="000000"/>
        </a:dk1>
        <a:lt1>
          <a:srgbClr val="E7E7E7"/>
        </a:lt1>
        <a:dk2>
          <a:srgbClr val="016889"/>
        </a:dk2>
        <a:lt2>
          <a:srgbClr val="919191"/>
        </a:lt2>
        <a:accent1>
          <a:srgbClr val="618FFD"/>
        </a:accent1>
        <a:accent2>
          <a:srgbClr val="A0CF67"/>
        </a:accent2>
        <a:accent3>
          <a:srgbClr val="F1F1F1"/>
        </a:accent3>
        <a:accent4>
          <a:srgbClr val="000000"/>
        </a:accent4>
        <a:accent5>
          <a:srgbClr val="B7C6FE"/>
        </a:accent5>
        <a:accent6>
          <a:srgbClr val="91BB5D"/>
        </a:accent6>
        <a:hlink>
          <a:srgbClr val="FC0128"/>
        </a:hlink>
        <a:folHlink>
          <a:srgbClr val="CECECE"/>
        </a:folHlink>
      </a:clrScheme>
      <a:clrMap bg1="lt1" tx1="dk1" bg2="lt2" tx2="dk2" accent1="accent1" accent2="accent2" accent3="accent3" accent4="accent4" accent5="accent5" accent6="accent6" hlink="hlink" folHlink="folHlink"/>
    </a:extraClrScheme>
    <a:extraClrScheme>
      <a:clrScheme name="2009_HAUPok 2">
        <a:dk1>
          <a:srgbClr val="000000"/>
        </a:dk1>
        <a:lt1>
          <a:srgbClr val="E7E7E7"/>
        </a:lt1>
        <a:dk2>
          <a:srgbClr val="000000"/>
        </a:dk2>
        <a:lt2>
          <a:srgbClr val="A9A9A9"/>
        </a:lt2>
        <a:accent1>
          <a:srgbClr val="ADCB57"/>
        </a:accent1>
        <a:accent2>
          <a:srgbClr val="006386"/>
        </a:accent2>
        <a:accent3>
          <a:srgbClr val="F1F1F1"/>
        </a:accent3>
        <a:accent4>
          <a:srgbClr val="000000"/>
        </a:accent4>
        <a:accent5>
          <a:srgbClr val="D3E2B4"/>
        </a:accent5>
        <a:accent6>
          <a:srgbClr val="005979"/>
        </a:accent6>
        <a:hlink>
          <a:srgbClr val="FC0128"/>
        </a:hlink>
        <a:folHlink>
          <a:srgbClr val="CECEC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ogo Hochschule ohne H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Logo Hochschule ohne H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Logo Hochschule ohne H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Logo Hochschule + L">
  <a:themeElements>
    <a:clrScheme name="Logo Hochschule + L">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Logo Hochschule + L">
      <a:majorFont>
        <a:latin typeface="Calibri"/>
        <a:ea typeface="Calibri"/>
        <a:cs typeface="Calibri"/>
      </a:majorFont>
      <a:minorFont>
        <a:latin typeface="Helvetica"/>
        <a:ea typeface="Helvetica"/>
        <a:cs typeface="Helvetica"/>
      </a:minorFont>
    </a:fontScheme>
    <a:fmtScheme name="Logo Hochschule + 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1_Logo Hochschule + L">
  <a:themeElements>
    <a:clrScheme name="Logo Hochschule + L">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Logo Hochschule + L">
      <a:majorFont>
        <a:latin typeface="Calibri"/>
        <a:ea typeface="Calibri"/>
        <a:cs typeface="Calibri"/>
      </a:majorFont>
      <a:minorFont>
        <a:latin typeface="Helvetica"/>
        <a:ea typeface="Helvetica"/>
        <a:cs typeface="Helvetica"/>
      </a:minorFont>
    </a:fontScheme>
    <a:fmtScheme name="Logo Hochschule + 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TotalTime>
  <Words>1887</Words>
  <Application>Microsoft Office PowerPoint</Application>
  <PresentationFormat>Vlastní</PresentationFormat>
  <Paragraphs>436</Paragraphs>
  <Slides>30</Slides>
  <Notes>30</Notes>
  <HiddenSlides>0</HiddenSlides>
  <MMClips>0</MMClips>
  <ScaleCrop>false</ScaleCrop>
  <HeadingPairs>
    <vt:vector size="4" baseType="variant">
      <vt:variant>
        <vt:lpstr>Motiv</vt:lpstr>
      </vt:variant>
      <vt:variant>
        <vt:i4>6</vt:i4>
      </vt:variant>
      <vt:variant>
        <vt:lpstr>Nadpisy snímků</vt:lpstr>
      </vt:variant>
      <vt:variant>
        <vt:i4>30</vt:i4>
      </vt:variant>
    </vt:vector>
  </HeadingPairs>
  <TitlesOfParts>
    <vt:vector size="36" baseType="lpstr">
      <vt:lpstr>2009_HAUPok</vt:lpstr>
      <vt:lpstr>Logo Hochschule ohne HG</vt:lpstr>
      <vt:lpstr>1_Logo Hochschule ohne HG</vt:lpstr>
      <vt:lpstr>2_Logo Hochschule ohne HG</vt:lpstr>
      <vt:lpstr>Logo Hochschule + L</vt:lpstr>
      <vt:lpstr>1_Logo Hochschule + L</vt:lpstr>
      <vt:lpstr>„Wir lernen draußen“ Gartenpädagogik in Österreich  Prof. Dipl.Päd. Dipl.Ing Roswitha Wolf  17. Mai 2019  </vt:lpstr>
      <vt:lpstr>Snímek 2</vt:lpstr>
      <vt:lpstr>Snímek 3</vt:lpstr>
      <vt:lpstr>Was ist Gartenpädagogik?</vt:lpstr>
      <vt:lpstr>Snímek 5</vt:lpstr>
      <vt:lpstr>Snímek 6</vt:lpstr>
      <vt:lpstr>„Jetzt ist für jeden etwas dabei“   Begleitstudie zur Förderaktion Spielplätze und Schulhöfe in Bewegung (2017)    DI Roswitha Wolf und Dr Dorit Haubenhofer  </vt:lpstr>
      <vt:lpstr>Forschungsfragen  </vt:lpstr>
      <vt:lpstr>  </vt:lpstr>
      <vt:lpstr>Ergebnisse erste Befragung </vt:lpstr>
      <vt:lpstr>Snímek 11</vt:lpstr>
      <vt:lpstr>Snímek 12</vt:lpstr>
      <vt:lpstr>Elemente und Nutzung </vt:lpstr>
      <vt:lpstr>Soziales Verhalten und Unterricht</vt:lpstr>
      <vt:lpstr>Zusammenfassung </vt:lpstr>
      <vt:lpstr>Snímek 16</vt:lpstr>
      <vt:lpstr>Snímek 17</vt:lpstr>
      <vt:lpstr>Snímek 18</vt:lpstr>
      <vt:lpstr>Snímek 19</vt:lpstr>
      <vt:lpstr>Snímek 20</vt:lpstr>
      <vt:lpstr>Snímek 21</vt:lpstr>
      <vt:lpstr>Snímek 22</vt:lpstr>
      <vt:lpstr>Snímek 23</vt:lpstr>
      <vt:lpstr>Naturpädagogik und Green Care </vt:lpstr>
      <vt:lpstr>Integrationspädagogik</vt:lpstr>
      <vt:lpstr>Integration - Pädagogik – Forschung (BA) Tandemprojekt „Hand in Hand“</vt:lpstr>
      <vt:lpstr>Snímek 27</vt:lpstr>
      <vt:lpstr>Snímek 28</vt:lpstr>
      <vt:lpstr>Snímek 29</vt:lpstr>
      <vt:lpstr>Snímek 30</vt:lpstr>
    </vt:vector>
  </TitlesOfParts>
  <Company>Silvia Freudmann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überschreiben Lay1</dc:title>
  <dc:creator>Silvia Freudmann</dc:creator>
  <cp:lastModifiedBy>Uživatel systému Windows</cp:lastModifiedBy>
  <cp:revision>300</cp:revision>
  <cp:lastPrinted>2019-05-15T14:02:53Z</cp:lastPrinted>
  <dcterms:created xsi:type="dcterms:W3CDTF">2009-09-03T09:31:00Z</dcterms:created>
  <dcterms:modified xsi:type="dcterms:W3CDTF">2019-05-17T12:06:09Z</dcterms:modified>
</cp:coreProperties>
</file>